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6" r:id="rId3"/>
    <p:sldId id="276" r:id="rId4"/>
    <p:sldId id="277" r:id="rId5"/>
    <p:sldId id="265" r:id="rId6"/>
    <p:sldId id="279" r:id="rId7"/>
    <p:sldId id="278" r:id="rId8"/>
    <p:sldId id="267" r:id="rId9"/>
    <p:sldId id="280" r:id="rId10"/>
    <p:sldId id="281" r:id="rId11"/>
    <p:sldId id="283" r:id="rId12"/>
    <p:sldId id="282" r:id="rId13"/>
    <p:sldId id="284" r:id="rId14"/>
    <p:sldId id="285" r:id="rId15"/>
    <p:sldId id="286" r:id="rId16"/>
    <p:sldId id="287" r:id="rId17"/>
    <p:sldId id="288" r:id="rId18"/>
    <p:sldId id="289" r:id="rId19"/>
    <p:sldId id="290" r:id="rId20"/>
    <p:sldId id="291" r:id="rId21"/>
    <p:sldId id="292" r:id="rId22"/>
    <p:sldId id="268" r:id="rId23"/>
    <p:sldId id="293" r:id="rId24"/>
    <p:sldId id="269" r:id="rId25"/>
    <p:sldId id="270" r:id="rId26"/>
    <p:sldId id="271" r:id="rId27"/>
    <p:sldId id="294" r:id="rId28"/>
    <p:sldId id="272" r:id="rId29"/>
    <p:sldId id="273" r:id="rId30"/>
    <p:sldId id="274" r:id="rId31"/>
    <p:sldId id="275" r:id="rId32"/>
    <p:sldId id="295" r:id="rId33"/>
    <p:sldId id="296" r:id="rId3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1" d="100"/>
          <a:sy n="91" d="100"/>
        </p:scale>
        <p:origin x="37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856EE3-C039-42D9-A297-84901EBEEC3F}" type="doc">
      <dgm:prSet loTypeId="urn:microsoft.com/office/officeart/2005/8/layout/pyramid2" loCatId="list" qsTypeId="urn:microsoft.com/office/officeart/2005/8/quickstyle/simple2" qsCatId="simple" csTypeId="urn:microsoft.com/office/officeart/2005/8/colors/accent1_1" csCatId="accent1" phldr="1"/>
      <dgm:spPr/>
      <dgm:t>
        <a:bodyPr/>
        <a:lstStyle/>
        <a:p>
          <a:endParaRPr lang="es-ES"/>
        </a:p>
      </dgm:t>
    </dgm:pt>
    <dgm:pt modelId="{46138E6E-47A1-4290-86E6-8509495D4551}">
      <dgm:prSet phldrT="[Texto]" custT="1"/>
      <dgm:spPr>
        <a:solidFill>
          <a:schemeClr val="bg1">
            <a:alpha val="90000"/>
          </a:schemeClr>
        </a:solidFill>
      </dgm:spPr>
      <dgm:t>
        <a:bodyPr/>
        <a:lstStyle/>
        <a:p>
          <a:pPr algn="ctr"/>
          <a:r>
            <a:rPr lang="es-ES" sz="1800" b="0" dirty="0" err="1">
              <a:effectLst/>
            </a:rPr>
            <a:t>Spanish</a:t>
          </a:r>
          <a:r>
            <a:rPr lang="es-ES" sz="1800" b="0" dirty="0">
              <a:effectLst/>
            </a:rPr>
            <a:t> </a:t>
          </a:r>
          <a:r>
            <a:rPr lang="es-ES" sz="1800" b="0" dirty="0" err="1">
              <a:effectLst/>
            </a:rPr>
            <a:t>Aquaculture</a:t>
          </a:r>
          <a:r>
            <a:rPr lang="es-ES" sz="1800" b="0" dirty="0">
              <a:effectLst/>
            </a:rPr>
            <a:t> </a:t>
          </a:r>
          <a:r>
            <a:rPr lang="es-ES" sz="1800" b="0" dirty="0" err="1">
              <a:effectLst/>
            </a:rPr>
            <a:t>Companies</a:t>
          </a:r>
          <a:endParaRPr lang="es-ES" sz="1800" b="0" dirty="0">
            <a:effectLst/>
          </a:endParaRPr>
        </a:p>
      </dgm:t>
    </dgm:pt>
    <dgm:pt modelId="{A4479816-9E08-4E03-A4EC-2B8FCE77B926}" type="parTrans" cxnId="{B1B54D3F-6908-4709-AD56-B0AC72D7D247}">
      <dgm:prSet/>
      <dgm:spPr/>
      <dgm:t>
        <a:bodyPr/>
        <a:lstStyle/>
        <a:p>
          <a:pPr algn="ctr"/>
          <a:endParaRPr lang="es-ES" sz="2800" b="0">
            <a:effectLst/>
          </a:endParaRPr>
        </a:p>
      </dgm:t>
    </dgm:pt>
    <dgm:pt modelId="{3B642F43-7548-4E02-87BB-4EA46A787021}" type="sibTrans" cxnId="{B1B54D3F-6908-4709-AD56-B0AC72D7D247}">
      <dgm:prSet/>
      <dgm:spPr/>
      <dgm:t>
        <a:bodyPr/>
        <a:lstStyle/>
        <a:p>
          <a:pPr algn="ctr"/>
          <a:endParaRPr lang="es-ES" sz="2800" b="0">
            <a:effectLst/>
          </a:endParaRPr>
        </a:p>
      </dgm:t>
    </dgm:pt>
    <dgm:pt modelId="{3E4E58BF-6502-4C95-BC2B-468C67881740}">
      <dgm:prSet phldrT="[Texto]" custT="1"/>
      <dgm:spPr>
        <a:solidFill>
          <a:schemeClr val="bg1">
            <a:alpha val="90000"/>
          </a:schemeClr>
        </a:solidFill>
      </dgm:spPr>
      <dgm:t>
        <a:bodyPr/>
        <a:lstStyle/>
        <a:p>
          <a:pPr algn="ctr"/>
          <a:r>
            <a:rPr lang="es-ES" sz="1800" b="0" dirty="0" err="1">
              <a:effectLst/>
            </a:rPr>
            <a:t>Aquaculture</a:t>
          </a:r>
          <a:r>
            <a:rPr lang="es-ES" sz="1800" b="0" dirty="0">
              <a:effectLst/>
            </a:rPr>
            <a:t> </a:t>
          </a:r>
          <a:r>
            <a:rPr lang="es-ES" sz="1800" b="0" dirty="0" err="1">
              <a:effectLst/>
            </a:rPr>
            <a:t>Goods</a:t>
          </a:r>
          <a:r>
            <a:rPr lang="es-ES" sz="1800" b="0" dirty="0">
              <a:effectLst/>
            </a:rPr>
            <a:t> and Servers </a:t>
          </a:r>
          <a:r>
            <a:rPr lang="es-ES" sz="1800" b="0" dirty="0" err="1">
              <a:effectLst/>
            </a:rPr>
            <a:t>Suppliers</a:t>
          </a:r>
          <a:endParaRPr lang="es-ES" sz="1800" b="0" dirty="0">
            <a:effectLst/>
          </a:endParaRPr>
        </a:p>
      </dgm:t>
    </dgm:pt>
    <dgm:pt modelId="{49F083B4-1D98-4DE7-9AB9-DF8E3814A03D}" type="parTrans" cxnId="{0AA470F9-DBCE-46B0-8F3F-D77514BB9E73}">
      <dgm:prSet/>
      <dgm:spPr/>
      <dgm:t>
        <a:bodyPr/>
        <a:lstStyle/>
        <a:p>
          <a:pPr algn="ctr"/>
          <a:endParaRPr lang="es-ES" sz="2800" b="0">
            <a:effectLst/>
          </a:endParaRPr>
        </a:p>
      </dgm:t>
    </dgm:pt>
    <dgm:pt modelId="{17A04C0C-2635-48AD-AC55-9454AC8A1134}" type="sibTrans" cxnId="{0AA470F9-DBCE-46B0-8F3F-D77514BB9E73}">
      <dgm:prSet/>
      <dgm:spPr/>
      <dgm:t>
        <a:bodyPr/>
        <a:lstStyle/>
        <a:p>
          <a:pPr algn="ctr"/>
          <a:endParaRPr lang="es-ES" sz="2800" b="0">
            <a:effectLst/>
          </a:endParaRPr>
        </a:p>
      </dgm:t>
    </dgm:pt>
    <dgm:pt modelId="{5F3240B4-3C2C-4685-90A5-41F0DCE8806A}">
      <dgm:prSet phldrT="[Texto]" custT="1"/>
      <dgm:spPr>
        <a:solidFill>
          <a:schemeClr val="bg1">
            <a:alpha val="90000"/>
          </a:schemeClr>
        </a:solidFill>
      </dgm:spPr>
      <dgm:t>
        <a:bodyPr/>
        <a:lstStyle/>
        <a:p>
          <a:pPr algn="ctr"/>
          <a:r>
            <a:rPr lang="es-ES" sz="1800" b="0" dirty="0">
              <a:effectLst/>
            </a:rPr>
            <a:t>Regional </a:t>
          </a:r>
          <a:r>
            <a:rPr lang="es-ES" sz="1800" b="0" dirty="0" err="1">
              <a:effectLst/>
            </a:rPr>
            <a:t>Aquaculture</a:t>
          </a:r>
          <a:r>
            <a:rPr lang="es-ES" sz="1800" b="0" dirty="0">
              <a:effectLst/>
            </a:rPr>
            <a:t> </a:t>
          </a:r>
          <a:r>
            <a:rPr lang="es-ES" sz="1800" b="0" dirty="0" err="1">
              <a:effectLst/>
            </a:rPr>
            <a:t>Associations</a:t>
          </a:r>
          <a:endParaRPr lang="es-ES" sz="1800" b="0" dirty="0">
            <a:effectLst/>
          </a:endParaRPr>
        </a:p>
      </dgm:t>
    </dgm:pt>
    <dgm:pt modelId="{158504F1-7919-4442-B66B-3CC1A163DC3A}" type="sibTrans" cxnId="{AC5B1FC6-3481-45E3-88CC-551A9C41A925}">
      <dgm:prSet/>
      <dgm:spPr/>
      <dgm:t>
        <a:bodyPr/>
        <a:lstStyle/>
        <a:p>
          <a:pPr algn="ctr"/>
          <a:endParaRPr lang="es-ES" sz="2800" b="0">
            <a:effectLst/>
          </a:endParaRPr>
        </a:p>
      </dgm:t>
    </dgm:pt>
    <dgm:pt modelId="{465506DE-3A8F-4D8D-8CED-A9275DD02F46}" type="parTrans" cxnId="{AC5B1FC6-3481-45E3-88CC-551A9C41A925}">
      <dgm:prSet/>
      <dgm:spPr/>
      <dgm:t>
        <a:bodyPr/>
        <a:lstStyle/>
        <a:p>
          <a:pPr algn="ctr"/>
          <a:endParaRPr lang="es-ES" sz="2800" b="0">
            <a:effectLst/>
          </a:endParaRPr>
        </a:p>
      </dgm:t>
    </dgm:pt>
    <dgm:pt modelId="{70E5ED61-030A-4E71-89B9-F5E2BF9376D2}" type="pres">
      <dgm:prSet presAssocID="{2A856EE3-C039-42D9-A297-84901EBEEC3F}" presName="compositeShape" presStyleCnt="0">
        <dgm:presLayoutVars>
          <dgm:dir/>
          <dgm:resizeHandles/>
        </dgm:presLayoutVars>
      </dgm:prSet>
      <dgm:spPr/>
    </dgm:pt>
    <dgm:pt modelId="{6415D556-73B8-444D-AC0B-DB93BA70E78D}" type="pres">
      <dgm:prSet presAssocID="{2A856EE3-C039-42D9-A297-84901EBEEC3F}" presName="pyramid" presStyleLbl="node1" presStyleIdx="0" presStyleCnt="1" custScaleX="89633" custScaleY="89633" custLinFactNeighborX="11808" custLinFactNeighborY="2396"/>
      <dgm:spPr/>
    </dgm:pt>
    <dgm:pt modelId="{7D049807-771D-488F-802A-F6B694B298AA}" type="pres">
      <dgm:prSet presAssocID="{2A856EE3-C039-42D9-A297-84901EBEEC3F}" presName="theList" presStyleCnt="0"/>
      <dgm:spPr/>
    </dgm:pt>
    <dgm:pt modelId="{628137CE-E14A-4C75-AEEA-30B7E0C36917}" type="pres">
      <dgm:prSet presAssocID="{46138E6E-47A1-4290-86E6-8509495D4551}" presName="aNode" presStyleLbl="fgAcc1" presStyleIdx="0" presStyleCnt="3" custLinFactY="11764" custLinFactNeighborX="15920" custLinFactNeighborY="100000">
        <dgm:presLayoutVars>
          <dgm:bulletEnabled val="1"/>
        </dgm:presLayoutVars>
      </dgm:prSet>
      <dgm:spPr/>
    </dgm:pt>
    <dgm:pt modelId="{1C9FC348-599D-4DA9-93FF-CB929297F52F}" type="pres">
      <dgm:prSet presAssocID="{46138E6E-47A1-4290-86E6-8509495D4551}" presName="aSpace" presStyleCnt="0"/>
      <dgm:spPr/>
    </dgm:pt>
    <dgm:pt modelId="{2A034158-80F7-40DB-9294-766F1FF16C18}" type="pres">
      <dgm:prSet presAssocID="{5F3240B4-3C2C-4685-90A5-41F0DCE8806A}" presName="aNode" presStyleLbl="fgAcc1" presStyleIdx="1" presStyleCnt="3" custLinFactY="11764" custLinFactNeighborX="15920" custLinFactNeighborY="100000">
        <dgm:presLayoutVars>
          <dgm:bulletEnabled val="1"/>
        </dgm:presLayoutVars>
      </dgm:prSet>
      <dgm:spPr/>
    </dgm:pt>
    <dgm:pt modelId="{1A9EAB11-B6AB-41A1-BA94-0CC1A780F945}" type="pres">
      <dgm:prSet presAssocID="{5F3240B4-3C2C-4685-90A5-41F0DCE8806A}" presName="aSpace" presStyleCnt="0"/>
      <dgm:spPr/>
    </dgm:pt>
    <dgm:pt modelId="{3E5196A9-7037-488E-9320-83BBA1314D4E}" type="pres">
      <dgm:prSet presAssocID="{3E4E58BF-6502-4C95-BC2B-468C67881740}" presName="aNode" presStyleLbl="fgAcc1" presStyleIdx="2" presStyleCnt="3" custLinFactY="11764" custLinFactNeighborX="15920" custLinFactNeighborY="100000">
        <dgm:presLayoutVars>
          <dgm:bulletEnabled val="1"/>
        </dgm:presLayoutVars>
      </dgm:prSet>
      <dgm:spPr/>
    </dgm:pt>
    <dgm:pt modelId="{7E51DD98-2EC6-4E66-8E0D-8E72F26D38E7}" type="pres">
      <dgm:prSet presAssocID="{3E4E58BF-6502-4C95-BC2B-468C67881740}" presName="aSpace" presStyleCnt="0"/>
      <dgm:spPr/>
    </dgm:pt>
  </dgm:ptLst>
  <dgm:cxnLst>
    <dgm:cxn modelId="{B1B54D3F-6908-4709-AD56-B0AC72D7D247}" srcId="{2A856EE3-C039-42D9-A297-84901EBEEC3F}" destId="{46138E6E-47A1-4290-86E6-8509495D4551}" srcOrd="0" destOrd="0" parTransId="{A4479816-9E08-4E03-A4EC-2B8FCE77B926}" sibTransId="{3B642F43-7548-4E02-87BB-4EA46A787021}"/>
    <dgm:cxn modelId="{EEFC3280-C142-4AB6-B3DB-5098FD56340F}" type="presOf" srcId="{5F3240B4-3C2C-4685-90A5-41F0DCE8806A}" destId="{2A034158-80F7-40DB-9294-766F1FF16C18}" srcOrd="0" destOrd="0" presId="urn:microsoft.com/office/officeart/2005/8/layout/pyramid2"/>
    <dgm:cxn modelId="{05D0E2A8-F199-49ED-B65E-96AA85453742}" type="presOf" srcId="{46138E6E-47A1-4290-86E6-8509495D4551}" destId="{628137CE-E14A-4C75-AEEA-30B7E0C36917}" srcOrd="0" destOrd="0" presId="urn:microsoft.com/office/officeart/2005/8/layout/pyramid2"/>
    <dgm:cxn modelId="{5D9370BB-02DC-490B-9984-F65D8153739A}" type="presOf" srcId="{2A856EE3-C039-42D9-A297-84901EBEEC3F}" destId="{70E5ED61-030A-4E71-89B9-F5E2BF9376D2}" srcOrd="0" destOrd="0" presId="urn:microsoft.com/office/officeart/2005/8/layout/pyramid2"/>
    <dgm:cxn modelId="{AC5B1FC6-3481-45E3-88CC-551A9C41A925}" srcId="{2A856EE3-C039-42D9-A297-84901EBEEC3F}" destId="{5F3240B4-3C2C-4685-90A5-41F0DCE8806A}" srcOrd="1" destOrd="0" parTransId="{465506DE-3A8F-4D8D-8CED-A9275DD02F46}" sibTransId="{158504F1-7919-4442-B66B-3CC1A163DC3A}"/>
    <dgm:cxn modelId="{55477BCD-AA58-4695-B9BE-F2CBA7E5702D}" type="presOf" srcId="{3E4E58BF-6502-4C95-BC2B-468C67881740}" destId="{3E5196A9-7037-488E-9320-83BBA1314D4E}" srcOrd="0" destOrd="0" presId="urn:microsoft.com/office/officeart/2005/8/layout/pyramid2"/>
    <dgm:cxn modelId="{0AA470F9-DBCE-46B0-8F3F-D77514BB9E73}" srcId="{2A856EE3-C039-42D9-A297-84901EBEEC3F}" destId="{3E4E58BF-6502-4C95-BC2B-468C67881740}" srcOrd="2" destOrd="0" parTransId="{49F083B4-1D98-4DE7-9AB9-DF8E3814A03D}" sibTransId="{17A04C0C-2635-48AD-AC55-9454AC8A1134}"/>
    <dgm:cxn modelId="{E45D8697-3BE7-4100-9A49-DD4A10F358F3}" type="presParOf" srcId="{70E5ED61-030A-4E71-89B9-F5E2BF9376D2}" destId="{6415D556-73B8-444D-AC0B-DB93BA70E78D}" srcOrd="0" destOrd="0" presId="urn:microsoft.com/office/officeart/2005/8/layout/pyramid2"/>
    <dgm:cxn modelId="{A3F69A36-CB14-4240-9070-F6F31354E5DC}" type="presParOf" srcId="{70E5ED61-030A-4E71-89B9-F5E2BF9376D2}" destId="{7D049807-771D-488F-802A-F6B694B298AA}" srcOrd="1" destOrd="0" presId="urn:microsoft.com/office/officeart/2005/8/layout/pyramid2"/>
    <dgm:cxn modelId="{56066B39-4EAB-4938-8E31-F53542CD6AA1}" type="presParOf" srcId="{7D049807-771D-488F-802A-F6B694B298AA}" destId="{628137CE-E14A-4C75-AEEA-30B7E0C36917}" srcOrd="0" destOrd="0" presId="urn:microsoft.com/office/officeart/2005/8/layout/pyramid2"/>
    <dgm:cxn modelId="{19C4D279-78E7-448D-8C9A-9377B3D8AE86}" type="presParOf" srcId="{7D049807-771D-488F-802A-F6B694B298AA}" destId="{1C9FC348-599D-4DA9-93FF-CB929297F52F}" srcOrd="1" destOrd="0" presId="urn:microsoft.com/office/officeart/2005/8/layout/pyramid2"/>
    <dgm:cxn modelId="{40D52664-02DC-43D3-B712-B73CEE17330D}" type="presParOf" srcId="{7D049807-771D-488F-802A-F6B694B298AA}" destId="{2A034158-80F7-40DB-9294-766F1FF16C18}" srcOrd="2" destOrd="0" presId="urn:microsoft.com/office/officeart/2005/8/layout/pyramid2"/>
    <dgm:cxn modelId="{8EED102C-97FE-469B-820F-BDADAA221C76}" type="presParOf" srcId="{7D049807-771D-488F-802A-F6B694B298AA}" destId="{1A9EAB11-B6AB-41A1-BA94-0CC1A780F945}" srcOrd="3" destOrd="0" presId="urn:microsoft.com/office/officeart/2005/8/layout/pyramid2"/>
    <dgm:cxn modelId="{A2211A13-99DD-42CD-931E-1A9DD1FC4273}" type="presParOf" srcId="{7D049807-771D-488F-802A-F6B694B298AA}" destId="{3E5196A9-7037-488E-9320-83BBA1314D4E}" srcOrd="4" destOrd="0" presId="urn:microsoft.com/office/officeart/2005/8/layout/pyramid2"/>
    <dgm:cxn modelId="{B8D98EE9-600D-41A7-AEE7-DCBCDDE3D83A}" type="presParOf" srcId="{7D049807-771D-488F-802A-F6B694B298AA}" destId="{7E51DD98-2EC6-4E66-8E0D-8E72F26D38E7}"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0B8C58E-3C60-4F76-8962-7DF50B886C63}" type="doc">
      <dgm:prSet loTypeId="urn:microsoft.com/office/officeart/2005/8/layout/hChevron3" loCatId="process" qsTypeId="urn:microsoft.com/office/officeart/2005/8/quickstyle/3d4" qsCatId="3D" csTypeId="urn:microsoft.com/office/officeart/2005/8/colors/accent2_1" csCatId="accent2" phldr="1"/>
      <dgm:spPr/>
      <dgm:t>
        <a:bodyPr/>
        <a:lstStyle/>
        <a:p>
          <a:endParaRPr lang="es-ES"/>
        </a:p>
      </dgm:t>
    </dgm:pt>
    <dgm:pt modelId="{D9453DFF-7BE5-4247-A460-62353A5EB308}">
      <dgm:prSet custT="1"/>
      <dgm:spPr/>
      <dgm:t>
        <a:bodyPr/>
        <a:lstStyle/>
        <a:p>
          <a:r>
            <a:rPr lang="en-US" sz="800" dirty="0"/>
            <a:t>Innovation</a:t>
          </a:r>
          <a:endParaRPr lang="es-ES" sz="800" dirty="0"/>
        </a:p>
      </dgm:t>
    </dgm:pt>
    <dgm:pt modelId="{BB0B5A39-9FA5-4577-A273-16C5C2105677}" type="parTrans" cxnId="{BF68F397-76A2-4950-893B-B496DDE85CA3}">
      <dgm:prSet/>
      <dgm:spPr/>
      <dgm:t>
        <a:bodyPr/>
        <a:lstStyle/>
        <a:p>
          <a:endParaRPr lang="es-ES" sz="2000"/>
        </a:p>
      </dgm:t>
    </dgm:pt>
    <dgm:pt modelId="{6944DA32-6CBB-4DCB-9B74-8EDC58D79999}" type="sibTrans" cxnId="{BF68F397-76A2-4950-893B-B496DDE85CA3}">
      <dgm:prSet/>
      <dgm:spPr/>
      <dgm:t>
        <a:bodyPr/>
        <a:lstStyle/>
        <a:p>
          <a:endParaRPr lang="es-ES" sz="2000"/>
        </a:p>
      </dgm:t>
    </dgm:pt>
    <dgm:pt modelId="{9B41B977-1F29-4925-B7FA-0A732237CDED}">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gm:t>
    </dgm:pt>
    <dgm:pt modelId="{A60DE72E-438E-4AF5-872B-487FF4A69D7D}" type="parTrans" cxnId="{9999006B-A5BB-4760-A37F-ED8A86386477}">
      <dgm:prSet/>
      <dgm:spPr/>
      <dgm:t>
        <a:bodyPr/>
        <a:lstStyle/>
        <a:p>
          <a:endParaRPr lang="es-ES" sz="2000"/>
        </a:p>
      </dgm:t>
    </dgm:pt>
    <dgm:pt modelId="{11705F92-9715-4040-B7B8-16920641ECCA}" type="sibTrans" cxnId="{9999006B-A5BB-4760-A37F-ED8A86386477}">
      <dgm:prSet/>
      <dgm:spPr/>
      <dgm:t>
        <a:bodyPr/>
        <a:lstStyle/>
        <a:p>
          <a:endParaRPr lang="es-ES" sz="2000"/>
        </a:p>
      </dgm:t>
    </dgm:pt>
    <dgm:pt modelId="{7488708E-C43E-4C09-82AD-8C6D0494D959}">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Feeds</a:t>
          </a:r>
          <a:endParaRPr lang="es-ES" sz="800" kern="1200" dirty="0">
            <a:solidFill>
              <a:prstClr val="black">
                <a:hueOff val="0"/>
                <a:satOff val="0"/>
                <a:lumOff val="0"/>
                <a:alphaOff val="0"/>
              </a:prstClr>
            </a:solidFill>
            <a:latin typeface="Calibri" panose="020F0502020204030204"/>
            <a:ea typeface="+mn-ea"/>
            <a:cs typeface="+mn-cs"/>
          </a:endParaRPr>
        </a:p>
      </dgm:t>
    </dgm:pt>
    <dgm:pt modelId="{ABE48DA4-6E6E-46A2-BF1F-82E69EE2A63F}" type="parTrans" cxnId="{3CABFD3E-11FD-4199-BA69-4870431173C7}">
      <dgm:prSet/>
      <dgm:spPr/>
      <dgm:t>
        <a:bodyPr/>
        <a:lstStyle/>
        <a:p>
          <a:endParaRPr lang="es-ES" sz="2000"/>
        </a:p>
      </dgm:t>
    </dgm:pt>
    <dgm:pt modelId="{07721A38-51C6-477D-B425-D563A8F4F4E4}" type="sibTrans" cxnId="{3CABFD3E-11FD-4199-BA69-4870431173C7}">
      <dgm:prSet/>
      <dgm:spPr/>
      <dgm:t>
        <a:bodyPr/>
        <a:lstStyle/>
        <a:p>
          <a:endParaRPr lang="es-ES" sz="2000"/>
        </a:p>
      </dgm:t>
    </dgm:pt>
    <dgm:pt modelId="{424CA46A-EAF7-4673-B98C-7BBD135886F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solidFill>
                <a:prstClr val="black">
                  <a:hueOff val="0"/>
                  <a:satOff val="0"/>
                  <a:lumOff val="0"/>
                  <a:alphaOff val="0"/>
                </a:prstClr>
              </a:solidFill>
              <a:latin typeface="Calibri" panose="020F0502020204030204"/>
              <a:ea typeface="+mn-ea"/>
              <a:cs typeface="+mn-cs"/>
            </a:rPr>
            <a:t>Nuestros</a:t>
          </a:r>
          <a:r>
            <a:rPr lang="en-US" sz="800" kern="1200" dirty="0"/>
            <a:t> Mares”</a:t>
          </a:r>
          <a:endParaRPr lang="es-ES" sz="800" kern="1200" dirty="0"/>
        </a:p>
      </dgm:t>
    </dgm:pt>
    <dgm:pt modelId="{B442F40D-6CC6-4A1E-9A14-9968F298A4E6}" type="parTrans" cxnId="{D94946F5-D926-435A-A0C3-A8E84062FD9B}">
      <dgm:prSet/>
      <dgm:spPr/>
      <dgm:t>
        <a:bodyPr/>
        <a:lstStyle/>
        <a:p>
          <a:endParaRPr lang="es-ES" sz="2000"/>
        </a:p>
      </dgm:t>
    </dgm:pt>
    <dgm:pt modelId="{B59BC5D5-B4A5-4B10-B263-C24FE5619D38}" type="sibTrans" cxnId="{D94946F5-D926-435A-A0C3-A8E84062FD9B}">
      <dgm:prSet/>
      <dgm:spPr/>
      <dgm:t>
        <a:bodyPr/>
        <a:lstStyle/>
        <a:p>
          <a:endParaRPr lang="es-ES" sz="2000"/>
        </a:p>
      </dgm:t>
    </dgm:pt>
    <dgm:pt modelId="{9E5FB5B2-95E5-4776-8D2E-FCCCD7B960B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Markets and Trade</a:t>
          </a:r>
          <a:endParaRPr lang="es-ES" sz="800" kern="1200" dirty="0">
            <a:solidFill>
              <a:prstClr val="black">
                <a:hueOff val="0"/>
                <a:satOff val="0"/>
                <a:lumOff val="0"/>
                <a:alphaOff val="0"/>
              </a:prstClr>
            </a:solidFill>
            <a:latin typeface="Calibri" panose="020F0502020204030204"/>
            <a:ea typeface="+mn-ea"/>
            <a:cs typeface="+mn-cs"/>
          </a:endParaRPr>
        </a:p>
      </dgm:t>
    </dgm:pt>
    <dgm:pt modelId="{EB37DF85-32FD-4135-859E-4200006E66EB}" type="parTrans" cxnId="{793BD19C-8607-4688-938A-3BDC10982156}">
      <dgm:prSet/>
      <dgm:spPr/>
      <dgm:t>
        <a:bodyPr/>
        <a:lstStyle/>
        <a:p>
          <a:endParaRPr lang="es-ES" sz="2000"/>
        </a:p>
      </dgm:t>
    </dgm:pt>
    <dgm:pt modelId="{D0C61E33-A670-4743-916A-CD879C2B6179}" type="sibTrans" cxnId="{793BD19C-8607-4688-938A-3BDC10982156}">
      <dgm:prSet/>
      <dgm:spPr/>
      <dgm:t>
        <a:bodyPr/>
        <a:lstStyle/>
        <a:p>
          <a:endParaRPr lang="es-ES" sz="2000"/>
        </a:p>
      </dgm:t>
    </dgm:pt>
    <dgm:pt modelId="{5B57B7BD-4489-4166-A5E0-AECEF83294F8}">
      <dgm:prSet custT="1"/>
      <dgm:spPr>
        <a:solidFill>
          <a:srgbClr val="FFC000"/>
        </a:solidFill>
        <a:ln>
          <a:noFill/>
        </a:ln>
        <a:effectLst/>
        <a:scene3d>
          <a:camera prst="orthographicFront"/>
          <a:lightRig rig="chilly" dir="t"/>
        </a:scene3d>
        <a:sp3d prstMaterial="translucentPowder">
          <a:bevelT w="127000" h="25400" prst="softRound"/>
        </a:sp3d>
      </dgm:spPr>
      <dgm:t>
        <a:bodyPr spcFirstLastPara="0" vert="horz" wrap="square" lIns="32004" tIns="21336" rIns="10668" bIns="21336" numCol="1" spcCol="1270" anchor="ctr" anchorCtr="0"/>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Training</a:t>
          </a:r>
          <a:endParaRPr lang="es-ES" sz="800" kern="1200">
            <a:solidFill>
              <a:prstClr val="black">
                <a:hueOff val="0"/>
                <a:satOff val="0"/>
                <a:lumOff val="0"/>
                <a:alphaOff val="0"/>
              </a:prstClr>
            </a:solidFill>
            <a:latin typeface="Calibri" panose="020F0502020204030204"/>
            <a:ea typeface="+mn-ea"/>
            <a:cs typeface="+mn-cs"/>
          </a:endParaRPr>
        </a:p>
      </dgm:t>
    </dgm:pt>
    <dgm:pt modelId="{1CF5A9A7-CA46-4B08-B363-B746357AD967}" type="parTrans" cxnId="{0258F085-B4A5-4ACD-89C8-8739715D06BC}">
      <dgm:prSet/>
      <dgm:spPr/>
      <dgm:t>
        <a:bodyPr/>
        <a:lstStyle/>
        <a:p>
          <a:endParaRPr lang="es-ES" sz="2000"/>
        </a:p>
      </dgm:t>
    </dgm:pt>
    <dgm:pt modelId="{CDBC4BDF-AC57-4519-ADD9-32381DB81A15}" type="sibTrans" cxnId="{0258F085-B4A5-4ACD-89C8-8739715D06BC}">
      <dgm:prSet/>
      <dgm:spPr/>
      <dgm:t>
        <a:bodyPr/>
        <a:lstStyle/>
        <a:p>
          <a:endParaRPr lang="es-ES" sz="2000"/>
        </a:p>
      </dgm:t>
    </dgm:pt>
    <dgm:pt modelId="{5CB85C03-457E-4CEB-B2F1-0D4A63FD9851}">
      <dgm:prSet custT="1"/>
      <dgm:spPr/>
      <dgm:t>
        <a:bodyPr/>
        <a:lstStyle/>
        <a:p>
          <a:r>
            <a:rPr lang="en-US" sz="800"/>
            <a:t>Economic Sustainability</a:t>
          </a:r>
          <a:endParaRPr lang="es-ES" sz="800"/>
        </a:p>
      </dgm:t>
    </dgm:pt>
    <dgm:pt modelId="{D042C506-AD8A-4A0E-9167-6A861E0C1BF7}" type="parTrans" cxnId="{847BB2DD-DA1F-42C9-9464-155AEB6E93F4}">
      <dgm:prSet/>
      <dgm:spPr/>
      <dgm:t>
        <a:bodyPr/>
        <a:lstStyle/>
        <a:p>
          <a:endParaRPr lang="es-ES" sz="2000"/>
        </a:p>
      </dgm:t>
    </dgm:pt>
    <dgm:pt modelId="{7E0079E1-714D-4EFE-A239-C86350371916}" type="sibTrans" cxnId="{847BB2DD-DA1F-42C9-9464-155AEB6E93F4}">
      <dgm:prSet/>
      <dgm:spPr/>
      <dgm:t>
        <a:bodyPr/>
        <a:lstStyle/>
        <a:p>
          <a:endParaRPr lang="es-ES" sz="2000"/>
        </a:p>
      </dgm:t>
    </dgm:pt>
    <dgm:pt modelId="{BE864043-D107-4221-BDC2-1734B0D93B46}">
      <dgm:prSet custT="1"/>
      <dgm:spPr/>
      <dgm:t>
        <a:bodyPr/>
        <a:lstStyle/>
        <a:p>
          <a:r>
            <a:rPr lang="en-US" sz="800"/>
            <a:t>International relations</a:t>
          </a:r>
          <a:endParaRPr lang="es-ES" sz="800"/>
        </a:p>
      </dgm:t>
    </dgm:pt>
    <dgm:pt modelId="{F9D02D36-DF8B-49B2-959E-C76710E6B273}" type="parTrans" cxnId="{D4FD49A4-9370-4601-A461-CBB380A3DCF3}">
      <dgm:prSet/>
      <dgm:spPr/>
      <dgm:t>
        <a:bodyPr/>
        <a:lstStyle/>
        <a:p>
          <a:endParaRPr lang="es-ES" sz="2000"/>
        </a:p>
      </dgm:t>
    </dgm:pt>
    <dgm:pt modelId="{26D1B42D-D522-46DC-AD5D-B69A10A6FA0E}" type="sibTrans" cxnId="{D4FD49A4-9370-4601-A461-CBB380A3DCF3}">
      <dgm:prSet/>
      <dgm:spPr/>
      <dgm:t>
        <a:bodyPr/>
        <a:lstStyle/>
        <a:p>
          <a:endParaRPr lang="es-ES" sz="2000"/>
        </a:p>
      </dgm:t>
    </dgm:pt>
    <dgm:pt modelId="{34F32676-513F-482A-AF0C-15BF672C73F4}">
      <dgm:prSet custT="1"/>
      <dgm:spPr/>
      <dgm:t>
        <a:bodyPr/>
        <a:lstStyle/>
        <a:p>
          <a:r>
            <a:rPr lang="en-US" sz="800"/>
            <a:t>Labour Relations</a:t>
          </a:r>
          <a:endParaRPr lang="es-ES" sz="800"/>
        </a:p>
      </dgm:t>
    </dgm:pt>
    <dgm:pt modelId="{645F3B09-B5EF-41E8-8D77-96EB8C178CB1}" type="parTrans" cxnId="{2261900C-2575-4BC4-816A-4442A822AA6F}">
      <dgm:prSet/>
      <dgm:spPr/>
      <dgm:t>
        <a:bodyPr/>
        <a:lstStyle/>
        <a:p>
          <a:endParaRPr lang="es-ES" sz="2000"/>
        </a:p>
      </dgm:t>
    </dgm:pt>
    <dgm:pt modelId="{0D54B1BE-8B0D-49EB-80F2-0F1C4A70835C}" type="sibTrans" cxnId="{2261900C-2575-4BC4-816A-4442A822AA6F}">
      <dgm:prSet/>
      <dgm:spPr/>
      <dgm:t>
        <a:bodyPr/>
        <a:lstStyle/>
        <a:p>
          <a:endParaRPr lang="es-ES" sz="2000"/>
        </a:p>
      </dgm:t>
    </dgm:pt>
    <dgm:pt modelId="{B8E394C6-A564-428D-A002-616022F45C15}">
      <dgm:prSet custT="1"/>
      <dgm:spPr/>
      <dgm:t>
        <a:bodyPr/>
        <a:lstStyle/>
        <a:p>
          <a:r>
            <a:rPr lang="en-US" sz="800"/>
            <a:t>Communication</a:t>
          </a:r>
          <a:endParaRPr lang="es-ES" sz="800"/>
        </a:p>
      </dgm:t>
    </dgm:pt>
    <dgm:pt modelId="{FB8F1754-222C-44A5-AE38-CE65E0D67E50}" type="parTrans" cxnId="{CA68C119-73EB-4F89-8410-AF039A9DE2EE}">
      <dgm:prSet/>
      <dgm:spPr/>
      <dgm:t>
        <a:bodyPr/>
        <a:lstStyle/>
        <a:p>
          <a:endParaRPr lang="es-ES" sz="2000"/>
        </a:p>
      </dgm:t>
    </dgm:pt>
    <dgm:pt modelId="{B6227513-2674-44D2-B52A-CC235FDCD55D}" type="sibTrans" cxnId="{CA68C119-73EB-4F89-8410-AF039A9DE2EE}">
      <dgm:prSet/>
      <dgm:spPr/>
      <dgm:t>
        <a:bodyPr/>
        <a:lstStyle/>
        <a:p>
          <a:endParaRPr lang="es-ES" sz="2000"/>
        </a:p>
      </dgm:t>
    </dgm:pt>
    <dgm:pt modelId="{DBC05656-11A5-422A-95A8-1BB13A16F22E}">
      <dgm:prSet custT="1"/>
      <dgm:spPr/>
      <dgm:t>
        <a:bodyPr/>
        <a:lstStyle/>
        <a:p>
          <a:r>
            <a:rPr lang="en-US" sz="800"/>
            <a:t>Promotion</a:t>
          </a:r>
          <a:endParaRPr lang="es-ES" sz="800"/>
        </a:p>
      </dgm:t>
    </dgm:pt>
    <dgm:pt modelId="{815A1C51-C365-4E5E-A442-7F4A22A1DBB2}" type="parTrans" cxnId="{B75FF76D-EC6B-44F5-8646-0A595EE6D6EF}">
      <dgm:prSet/>
      <dgm:spPr/>
      <dgm:t>
        <a:bodyPr/>
        <a:lstStyle/>
        <a:p>
          <a:endParaRPr lang="es-ES" sz="2000"/>
        </a:p>
      </dgm:t>
    </dgm:pt>
    <dgm:pt modelId="{C247F6A7-E38B-4DC4-AC52-C2122788DA3F}" type="sibTrans" cxnId="{B75FF76D-EC6B-44F5-8646-0A595EE6D6EF}">
      <dgm:prSet/>
      <dgm:spPr/>
      <dgm:t>
        <a:bodyPr/>
        <a:lstStyle/>
        <a:p>
          <a:endParaRPr lang="es-ES" sz="2000"/>
        </a:p>
      </dgm:t>
    </dgm:pt>
    <dgm:pt modelId="{CB558950-0141-419E-A21F-BD7A2558BECF}" type="pres">
      <dgm:prSet presAssocID="{10B8C58E-3C60-4F76-8962-7DF50B886C63}" presName="Name0" presStyleCnt="0">
        <dgm:presLayoutVars>
          <dgm:dir/>
          <dgm:resizeHandles val="exact"/>
        </dgm:presLayoutVars>
      </dgm:prSet>
      <dgm:spPr/>
    </dgm:pt>
    <dgm:pt modelId="{798809A1-91AF-4266-87F3-9547625D51F0}" type="pres">
      <dgm:prSet presAssocID="{D9453DFF-7BE5-4247-A460-62353A5EB308}" presName="parTxOnly" presStyleLbl="node1" presStyleIdx="0" presStyleCnt="11">
        <dgm:presLayoutVars>
          <dgm:bulletEnabled val="1"/>
        </dgm:presLayoutVars>
      </dgm:prSet>
      <dgm:spPr/>
    </dgm:pt>
    <dgm:pt modelId="{6B1C90EA-E5C7-4746-9135-651F51569ACD}" type="pres">
      <dgm:prSet presAssocID="{6944DA32-6CBB-4DCB-9B74-8EDC58D79999}" presName="parSpace" presStyleCnt="0"/>
      <dgm:spPr/>
    </dgm:pt>
    <dgm:pt modelId="{73D68B7D-899B-4042-9A8C-377E5D68D472}" type="pres">
      <dgm:prSet presAssocID="{9B41B977-1F29-4925-B7FA-0A732237CDED}" presName="parTxOnly" presStyleLbl="node1" presStyleIdx="1" presStyleCnt="11">
        <dgm:presLayoutVars>
          <dgm:bulletEnabled val="1"/>
        </dgm:presLayoutVars>
      </dgm:prSet>
      <dgm:spPr>
        <a:xfrm>
          <a:off x="947051" y="488048"/>
          <a:ext cx="1182190" cy="472876"/>
        </a:xfrm>
        <a:prstGeom prst="chevron">
          <a:avLst/>
        </a:prstGeom>
      </dgm:spPr>
    </dgm:pt>
    <dgm:pt modelId="{07D3E5DA-3081-4AF7-B843-9F57B95EF97C}" type="pres">
      <dgm:prSet presAssocID="{11705F92-9715-4040-B7B8-16920641ECCA}" presName="parSpace" presStyleCnt="0"/>
      <dgm:spPr/>
    </dgm:pt>
    <dgm:pt modelId="{50BD67F9-8E3D-4EC2-B505-C281C2BE534D}" type="pres">
      <dgm:prSet presAssocID="{7488708E-C43E-4C09-82AD-8C6D0494D959}" presName="parTxOnly" presStyleLbl="node1" presStyleIdx="2" presStyleCnt="11">
        <dgm:presLayoutVars>
          <dgm:bulletEnabled val="1"/>
        </dgm:presLayoutVars>
      </dgm:prSet>
      <dgm:spPr>
        <a:xfrm>
          <a:off x="1892803" y="488048"/>
          <a:ext cx="1182190" cy="472876"/>
        </a:xfrm>
        <a:prstGeom prst="chevron">
          <a:avLst/>
        </a:prstGeom>
      </dgm:spPr>
    </dgm:pt>
    <dgm:pt modelId="{82A8A994-71E2-486F-BF55-AECD1FB2698F}" type="pres">
      <dgm:prSet presAssocID="{07721A38-51C6-477D-B425-D563A8F4F4E4}" presName="parSpace" presStyleCnt="0"/>
      <dgm:spPr/>
    </dgm:pt>
    <dgm:pt modelId="{171BE2B7-174F-4F8D-AB2A-3F54D2D6C4A7}" type="pres">
      <dgm:prSet presAssocID="{424CA46A-EAF7-4673-B98C-7BBD135886F6}" presName="parTxOnly" presStyleLbl="node1" presStyleIdx="3" presStyleCnt="11">
        <dgm:presLayoutVars>
          <dgm:bulletEnabled val="1"/>
        </dgm:presLayoutVars>
      </dgm:prSet>
      <dgm:spPr>
        <a:xfrm>
          <a:off x="2838555" y="488048"/>
          <a:ext cx="1182190" cy="472876"/>
        </a:xfrm>
        <a:prstGeom prst="chevron">
          <a:avLst/>
        </a:prstGeom>
      </dgm:spPr>
    </dgm:pt>
    <dgm:pt modelId="{CA7158D2-45D2-4AD7-9EEA-415B1452A79D}" type="pres">
      <dgm:prSet presAssocID="{B59BC5D5-B4A5-4B10-B263-C24FE5619D38}" presName="parSpace" presStyleCnt="0"/>
      <dgm:spPr/>
    </dgm:pt>
    <dgm:pt modelId="{A9EF1A3E-842F-4F9E-9FD8-E6885686C9E7}" type="pres">
      <dgm:prSet presAssocID="{9E5FB5B2-95E5-4776-8D2E-FCCCD7B960B6}" presName="parTxOnly" presStyleLbl="node1" presStyleIdx="4" presStyleCnt="11">
        <dgm:presLayoutVars>
          <dgm:bulletEnabled val="1"/>
        </dgm:presLayoutVars>
      </dgm:prSet>
      <dgm:spPr>
        <a:xfrm>
          <a:off x="3784307" y="488048"/>
          <a:ext cx="1182190" cy="472876"/>
        </a:xfrm>
        <a:prstGeom prst="chevron">
          <a:avLst/>
        </a:prstGeom>
      </dgm:spPr>
    </dgm:pt>
    <dgm:pt modelId="{426F5262-6D53-4B25-A91E-BB4F09FCE8AA}" type="pres">
      <dgm:prSet presAssocID="{D0C61E33-A670-4743-916A-CD879C2B6179}" presName="parSpace" presStyleCnt="0"/>
      <dgm:spPr/>
    </dgm:pt>
    <dgm:pt modelId="{F0D95C61-26EE-4527-98F9-6230D2C0E1CC}" type="pres">
      <dgm:prSet presAssocID="{5B57B7BD-4489-4166-A5E0-AECEF83294F8}" presName="parTxOnly" presStyleLbl="node1" presStyleIdx="5" presStyleCnt="11">
        <dgm:presLayoutVars>
          <dgm:bulletEnabled val="1"/>
        </dgm:presLayoutVars>
      </dgm:prSet>
      <dgm:spPr>
        <a:xfrm>
          <a:off x="4730059" y="488048"/>
          <a:ext cx="1182190" cy="472876"/>
        </a:xfrm>
        <a:prstGeom prst="chevron">
          <a:avLst/>
        </a:prstGeom>
      </dgm:spPr>
    </dgm:pt>
    <dgm:pt modelId="{27208336-E061-43F0-A7DB-F70C03F7E791}" type="pres">
      <dgm:prSet presAssocID="{CDBC4BDF-AC57-4519-ADD9-32381DB81A15}" presName="parSpace" presStyleCnt="0"/>
      <dgm:spPr/>
    </dgm:pt>
    <dgm:pt modelId="{18217A12-3B26-48ED-8B18-86B8AB591D6D}" type="pres">
      <dgm:prSet presAssocID="{5CB85C03-457E-4CEB-B2F1-0D4A63FD9851}" presName="parTxOnly" presStyleLbl="node1" presStyleIdx="6" presStyleCnt="11">
        <dgm:presLayoutVars>
          <dgm:bulletEnabled val="1"/>
        </dgm:presLayoutVars>
      </dgm:prSet>
      <dgm:spPr/>
    </dgm:pt>
    <dgm:pt modelId="{C369D71E-DB81-455B-8DE6-8F8E8112F81A}" type="pres">
      <dgm:prSet presAssocID="{7E0079E1-714D-4EFE-A239-C86350371916}" presName="parSpace" presStyleCnt="0"/>
      <dgm:spPr/>
    </dgm:pt>
    <dgm:pt modelId="{BD1E6B4F-DDD8-4564-9EE7-90FDEF3E2DCD}" type="pres">
      <dgm:prSet presAssocID="{BE864043-D107-4221-BDC2-1734B0D93B46}" presName="parTxOnly" presStyleLbl="node1" presStyleIdx="7" presStyleCnt="11">
        <dgm:presLayoutVars>
          <dgm:bulletEnabled val="1"/>
        </dgm:presLayoutVars>
      </dgm:prSet>
      <dgm:spPr/>
    </dgm:pt>
    <dgm:pt modelId="{E9C30F90-460A-482C-BE23-00449BE03D9F}" type="pres">
      <dgm:prSet presAssocID="{26D1B42D-D522-46DC-AD5D-B69A10A6FA0E}" presName="parSpace" presStyleCnt="0"/>
      <dgm:spPr/>
    </dgm:pt>
    <dgm:pt modelId="{21F94BB1-FD99-488A-8A6E-DDED0E64A4A1}" type="pres">
      <dgm:prSet presAssocID="{34F32676-513F-482A-AF0C-15BF672C73F4}" presName="parTxOnly" presStyleLbl="node1" presStyleIdx="8" presStyleCnt="11">
        <dgm:presLayoutVars>
          <dgm:bulletEnabled val="1"/>
        </dgm:presLayoutVars>
      </dgm:prSet>
      <dgm:spPr/>
    </dgm:pt>
    <dgm:pt modelId="{CD3C5315-4C7B-4590-B397-1FFA0A268451}" type="pres">
      <dgm:prSet presAssocID="{0D54B1BE-8B0D-49EB-80F2-0F1C4A70835C}" presName="parSpace" presStyleCnt="0"/>
      <dgm:spPr/>
    </dgm:pt>
    <dgm:pt modelId="{C2650CD8-F2EF-4BE8-BFC9-0F2E006290EF}" type="pres">
      <dgm:prSet presAssocID="{B8E394C6-A564-428D-A002-616022F45C15}" presName="parTxOnly" presStyleLbl="node1" presStyleIdx="9" presStyleCnt="11">
        <dgm:presLayoutVars>
          <dgm:bulletEnabled val="1"/>
        </dgm:presLayoutVars>
      </dgm:prSet>
      <dgm:spPr/>
    </dgm:pt>
    <dgm:pt modelId="{075D15F6-770E-4790-8A6E-D48496F92846}" type="pres">
      <dgm:prSet presAssocID="{B6227513-2674-44D2-B52A-CC235FDCD55D}" presName="parSpace" presStyleCnt="0"/>
      <dgm:spPr/>
    </dgm:pt>
    <dgm:pt modelId="{5DFC18E4-1510-4816-B4C6-4EEDE813AD90}" type="pres">
      <dgm:prSet presAssocID="{DBC05656-11A5-422A-95A8-1BB13A16F22E}" presName="parTxOnly" presStyleLbl="node1" presStyleIdx="10" presStyleCnt="11">
        <dgm:presLayoutVars>
          <dgm:bulletEnabled val="1"/>
        </dgm:presLayoutVars>
      </dgm:prSet>
      <dgm:spPr/>
    </dgm:pt>
  </dgm:ptLst>
  <dgm:cxnLst>
    <dgm:cxn modelId="{2261900C-2575-4BC4-816A-4442A822AA6F}" srcId="{10B8C58E-3C60-4F76-8962-7DF50B886C63}" destId="{34F32676-513F-482A-AF0C-15BF672C73F4}" srcOrd="8" destOrd="0" parTransId="{645F3B09-B5EF-41E8-8D77-96EB8C178CB1}" sibTransId="{0D54B1BE-8B0D-49EB-80F2-0F1C4A70835C}"/>
    <dgm:cxn modelId="{4B5AC510-6C2B-4A5D-B60D-7BE1766F631E}" type="presOf" srcId="{7488708E-C43E-4C09-82AD-8C6D0494D959}" destId="{50BD67F9-8E3D-4EC2-B505-C281C2BE534D}" srcOrd="0" destOrd="0" presId="urn:microsoft.com/office/officeart/2005/8/layout/hChevron3"/>
    <dgm:cxn modelId="{B6F4C218-C475-4C2F-A9F8-2177FA8517D8}" type="presOf" srcId="{9E5FB5B2-95E5-4776-8D2E-FCCCD7B960B6}" destId="{A9EF1A3E-842F-4F9E-9FD8-E6885686C9E7}" srcOrd="0" destOrd="0" presId="urn:microsoft.com/office/officeart/2005/8/layout/hChevron3"/>
    <dgm:cxn modelId="{CA68C119-73EB-4F89-8410-AF039A9DE2EE}" srcId="{10B8C58E-3C60-4F76-8962-7DF50B886C63}" destId="{B8E394C6-A564-428D-A002-616022F45C15}" srcOrd="9" destOrd="0" parTransId="{FB8F1754-222C-44A5-AE38-CE65E0D67E50}" sibTransId="{B6227513-2674-44D2-B52A-CC235FDCD55D}"/>
    <dgm:cxn modelId="{2734731A-D45F-492A-B25D-73D34EE33631}" type="presOf" srcId="{B8E394C6-A564-428D-A002-616022F45C15}" destId="{C2650CD8-F2EF-4BE8-BFC9-0F2E006290EF}" srcOrd="0" destOrd="0" presId="urn:microsoft.com/office/officeart/2005/8/layout/hChevron3"/>
    <dgm:cxn modelId="{346BC634-4A11-4D63-9DDA-4EDDFF87B042}" type="presOf" srcId="{5B57B7BD-4489-4166-A5E0-AECEF83294F8}" destId="{F0D95C61-26EE-4527-98F9-6230D2C0E1CC}" srcOrd="0" destOrd="0" presId="urn:microsoft.com/office/officeart/2005/8/layout/hChevron3"/>
    <dgm:cxn modelId="{3CABFD3E-11FD-4199-BA69-4870431173C7}" srcId="{10B8C58E-3C60-4F76-8962-7DF50B886C63}" destId="{7488708E-C43E-4C09-82AD-8C6D0494D959}" srcOrd="2" destOrd="0" parTransId="{ABE48DA4-6E6E-46A2-BF1F-82E69EE2A63F}" sibTransId="{07721A38-51C6-477D-B425-D563A8F4F4E4}"/>
    <dgm:cxn modelId="{8183845B-AB42-41DA-97D8-7B18A37E1DB6}" type="presOf" srcId="{5CB85C03-457E-4CEB-B2F1-0D4A63FD9851}" destId="{18217A12-3B26-48ED-8B18-86B8AB591D6D}" srcOrd="0" destOrd="0" presId="urn:microsoft.com/office/officeart/2005/8/layout/hChevron3"/>
    <dgm:cxn modelId="{0A46DB60-E7BF-4D6A-AC68-77D0EAB25FFD}" type="presOf" srcId="{9B41B977-1F29-4925-B7FA-0A732237CDED}" destId="{73D68B7D-899B-4042-9A8C-377E5D68D472}" srcOrd="0" destOrd="0" presId="urn:microsoft.com/office/officeart/2005/8/layout/hChevron3"/>
    <dgm:cxn modelId="{FF8ED269-9C95-4296-BFC6-65367AD96A2E}" type="presOf" srcId="{BE864043-D107-4221-BDC2-1734B0D93B46}" destId="{BD1E6B4F-DDD8-4564-9EE7-90FDEF3E2DCD}" srcOrd="0" destOrd="0" presId="urn:microsoft.com/office/officeart/2005/8/layout/hChevron3"/>
    <dgm:cxn modelId="{9999006B-A5BB-4760-A37F-ED8A86386477}" srcId="{10B8C58E-3C60-4F76-8962-7DF50B886C63}" destId="{9B41B977-1F29-4925-B7FA-0A732237CDED}" srcOrd="1" destOrd="0" parTransId="{A60DE72E-438E-4AF5-872B-487FF4A69D7D}" sibTransId="{11705F92-9715-4040-B7B8-16920641ECCA}"/>
    <dgm:cxn modelId="{B75FF76D-EC6B-44F5-8646-0A595EE6D6EF}" srcId="{10B8C58E-3C60-4F76-8962-7DF50B886C63}" destId="{DBC05656-11A5-422A-95A8-1BB13A16F22E}" srcOrd="10" destOrd="0" parTransId="{815A1C51-C365-4E5E-A442-7F4A22A1DBB2}" sibTransId="{C247F6A7-E38B-4DC4-AC52-C2122788DA3F}"/>
    <dgm:cxn modelId="{AD3A525A-BE5A-4C70-BF1A-69557D9708AF}" type="presOf" srcId="{424CA46A-EAF7-4673-B98C-7BBD135886F6}" destId="{171BE2B7-174F-4F8D-AB2A-3F54D2D6C4A7}" srcOrd="0" destOrd="0" presId="urn:microsoft.com/office/officeart/2005/8/layout/hChevron3"/>
    <dgm:cxn modelId="{0258F085-B4A5-4ACD-89C8-8739715D06BC}" srcId="{10B8C58E-3C60-4F76-8962-7DF50B886C63}" destId="{5B57B7BD-4489-4166-A5E0-AECEF83294F8}" srcOrd="5" destOrd="0" parTransId="{1CF5A9A7-CA46-4B08-B363-B746357AD967}" sibTransId="{CDBC4BDF-AC57-4519-ADD9-32381DB81A15}"/>
    <dgm:cxn modelId="{4F7D3595-1BE1-42CA-B628-D856ACDEBCFB}" type="presOf" srcId="{34F32676-513F-482A-AF0C-15BF672C73F4}" destId="{21F94BB1-FD99-488A-8A6E-DDED0E64A4A1}" srcOrd="0" destOrd="0" presId="urn:microsoft.com/office/officeart/2005/8/layout/hChevron3"/>
    <dgm:cxn modelId="{74FF9095-5FD4-46AA-9E95-35F1161B3219}" type="presOf" srcId="{10B8C58E-3C60-4F76-8962-7DF50B886C63}" destId="{CB558950-0141-419E-A21F-BD7A2558BECF}" srcOrd="0" destOrd="0" presId="urn:microsoft.com/office/officeart/2005/8/layout/hChevron3"/>
    <dgm:cxn modelId="{BF68F397-76A2-4950-893B-B496DDE85CA3}" srcId="{10B8C58E-3C60-4F76-8962-7DF50B886C63}" destId="{D9453DFF-7BE5-4247-A460-62353A5EB308}" srcOrd="0" destOrd="0" parTransId="{BB0B5A39-9FA5-4577-A273-16C5C2105677}" sibTransId="{6944DA32-6CBB-4DCB-9B74-8EDC58D79999}"/>
    <dgm:cxn modelId="{793BD19C-8607-4688-938A-3BDC10982156}" srcId="{10B8C58E-3C60-4F76-8962-7DF50B886C63}" destId="{9E5FB5B2-95E5-4776-8D2E-FCCCD7B960B6}" srcOrd="4" destOrd="0" parTransId="{EB37DF85-32FD-4135-859E-4200006E66EB}" sibTransId="{D0C61E33-A670-4743-916A-CD879C2B6179}"/>
    <dgm:cxn modelId="{D4FD49A4-9370-4601-A461-CBB380A3DCF3}" srcId="{10B8C58E-3C60-4F76-8962-7DF50B886C63}" destId="{BE864043-D107-4221-BDC2-1734B0D93B46}" srcOrd="7" destOrd="0" parTransId="{F9D02D36-DF8B-49B2-959E-C76710E6B273}" sibTransId="{26D1B42D-D522-46DC-AD5D-B69A10A6FA0E}"/>
    <dgm:cxn modelId="{5CAFC8A7-263E-4313-81CC-47A53514EF2F}" type="presOf" srcId="{D9453DFF-7BE5-4247-A460-62353A5EB308}" destId="{798809A1-91AF-4266-87F3-9547625D51F0}" srcOrd="0" destOrd="0" presId="urn:microsoft.com/office/officeart/2005/8/layout/hChevron3"/>
    <dgm:cxn modelId="{7D73CEAE-C616-47E0-BF89-10F17D54F2E3}" type="presOf" srcId="{DBC05656-11A5-422A-95A8-1BB13A16F22E}" destId="{5DFC18E4-1510-4816-B4C6-4EEDE813AD90}" srcOrd="0" destOrd="0" presId="urn:microsoft.com/office/officeart/2005/8/layout/hChevron3"/>
    <dgm:cxn modelId="{847BB2DD-DA1F-42C9-9464-155AEB6E93F4}" srcId="{10B8C58E-3C60-4F76-8962-7DF50B886C63}" destId="{5CB85C03-457E-4CEB-B2F1-0D4A63FD9851}" srcOrd="6" destOrd="0" parTransId="{D042C506-AD8A-4A0E-9167-6A861E0C1BF7}" sibTransId="{7E0079E1-714D-4EFE-A239-C86350371916}"/>
    <dgm:cxn modelId="{D94946F5-D926-435A-A0C3-A8E84062FD9B}" srcId="{10B8C58E-3C60-4F76-8962-7DF50B886C63}" destId="{424CA46A-EAF7-4673-B98C-7BBD135886F6}" srcOrd="3" destOrd="0" parTransId="{B442F40D-6CC6-4A1E-9A14-9968F298A4E6}" sibTransId="{B59BC5D5-B4A5-4B10-B263-C24FE5619D38}"/>
    <dgm:cxn modelId="{2A4A49C9-8898-4737-B8C3-807BD0857FF2}" type="presParOf" srcId="{CB558950-0141-419E-A21F-BD7A2558BECF}" destId="{798809A1-91AF-4266-87F3-9547625D51F0}" srcOrd="0" destOrd="0" presId="urn:microsoft.com/office/officeart/2005/8/layout/hChevron3"/>
    <dgm:cxn modelId="{74C0099C-E975-4752-B7FD-7289179EBE6E}" type="presParOf" srcId="{CB558950-0141-419E-A21F-BD7A2558BECF}" destId="{6B1C90EA-E5C7-4746-9135-651F51569ACD}" srcOrd="1" destOrd="0" presId="urn:microsoft.com/office/officeart/2005/8/layout/hChevron3"/>
    <dgm:cxn modelId="{3E519B21-74E8-415D-9B46-BBCF3EFA1CB3}" type="presParOf" srcId="{CB558950-0141-419E-A21F-BD7A2558BECF}" destId="{73D68B7D-899B-4042-9A8C-377E5D68D472}" srcOrd="2" destOrd="0" presId="urn:microsoft.com/office/officeart/2005/8/layout/hChevron3"/>
    <dgm:cxn modelId="{42509707-2417-46DA-A4CA-057CFA77A29D}" type="presParOf" srcId="{CB558950-0141-419E-A21F-BD7A2558BECF}" destId="{07D3E5DA-3081-4AF7-B843-9F57B95EF97C}" srcOrd="3" destOrd="0" presId="urn:microsoft.com/office/officeart/2005/8/layout/hChevron3"/>
    <dgm:cxn modelId="{1D216C3F-09C5-4520-B133-A600C8A0FD0C}" type="presParOf" srcId="{CB558950-0141-419E-A21F-BD7A2558BECF}" destId="{50BD67F9-8E3D-4EC2-B505-C281C2BE534D}" srcOrd="4" destOrd="0" presId="urn:microsoft.com/office/officeart/2005/8/layout/hChevron3"/>
    <dgm:cxn modelId="{49DFFABE-6FD4-4458-ADC6-26CE56BA561C}" type="presParOf" srcId="{CB558950-0141-419E-A21F-BD7A2558BECF}" destId="{82A8A994-71E2-486F-BF55-AECD1FB2698F}" srcOrd="5" destOrd="0" presId="urn:microsoft.com/office/officeart/2005/8/layout/hChevron3"/>
    <dgm:cxn modelId="{CEDACAC3-87DC-4FFF-82E5-77FB68F7BB3A}" type="presParOf" srcId="{CB558950-0141-419E-A21F-BD7A2558BECF}" destId="{171BE2B7-174F-4F8D-AB2A-3F54D2D6C4A7}" srcOrd="6" destOrd="0" presId="urn:microsoft.com/office/officeart/2005/8/layout/hChevron3"/>
    <dgm:cxn modelId="{E8E94881-93C0-4AB9-A84A-EFC3119F9F47}" type="presParOf" srcId="{CB558950-0141-419E-A21F-BD7A2558BECF}" destId="{CA7158D2-45D2-4AD7-9EEA-415B1452A79D}" srcOrd="7" destOrd="0" presId="urn:microsoft.com/office/officeart/2005/8/layout/hChevron3"/>
    <dgm:cxn modelId="{4F2FCF3F-BEB5-4AD3-B183-EB4239C219CF}" type="presParOf" srcId="{CB558950-0141-419E-A21F-BD7A2558BECF}" destId="{A9EF1A3E-842F-4F9E-9FD8-E6885686C9E7}" srcOrd="8" destOrd="0" presId="urn:microsoft.com/office/officeart/2005/8/layout/hChevron3"/>
    <dgm:cxn modelId="{CB460AC7-FE38-423D-88F1-6014D7B7B0E5}" type="presParOf" srcId="{CB558950-0141-419E-A21F-BD7A2558BECF}" destId="{426F5262-6D53-4B25-A91E-BB4F09FCE8AA}" srcOrd="9" destOrd="0" presId="urn:microsoft.com/office/officeart/2005/8/layout/hChevron3"/>
    <dgm:cxn modelId="{B561F597-AC69-4D90-8819-2F7F1870BF84}" type="presParOf" srcId="{CB558950-0141-419E-A21F-BD7A2558BECF}" destId="{F0D95C61-26EE-4527-98F9-6230D2C0E1CC}" srcOrd="10" destOrd="0" presId="urn:microsoft.com/office/officeart/2005/8/layout/hChevron3"/>
    <dgm:cxn modelId="{C299E26A-0B43-47E0-A5E1-31C94943C138}" type="presParOf" srcId="{CB558950-0141-419E-A21F-BD7A2558BECF}" destId="{27208336-E061-43F0-A7DB-F70C03F7E791}" srcOrd="11" destOrd="0" presId="urn:microsoft.com/office/officeart/2005/8/layout/hChevron3"/>
    <dgm:cxn modelId="{F1945B0A-3566-48C7-A49A-8CDDCEC4F761}" type="presParOf" srcId="{CB558950-0141-419E-A21F-BD7A2558BECF}" destId="{18217A12-3B26-48ED-8B18-86B8AB591D6D}" srcOrd="12" destOrd="0" presId="urn:microsoft.com/office/officeart/2005/8/layout/hChevron3"/>
    <dgm:cxn modelId="{D25CDCD8-369C-4829-A454-63A4C418C68F}" type="presParOf" srcId="{CB558950-0141-419E-A21F-BD7A2558BECF}" destId="{C369D71E-DB81-455B-8DE6-8F8E8112F81A}" srcOrd="13" destOrd="0" presId="urn:microsoft.com/office/officeart/2005/8/layout/hChevron3"/>
    <dgm:cxn modelId="{BE718892-E226-4C38-8B4D-8AA72E03AA7D}" type="presParOf" srcId="{CB558950-0141-419E-A21F-BD7A2558BECF}" destId="{BD1E6B4F-DDD8-4564-9EE7-90FDEF3E2DCD}" srcOrd="14" destOrd="0" presId="urn:microsoft.com/office/officeart/2005/8/layout/hChevron3"/>
    <dgm:cxn modelId="{15D6893B-B55F-402C-8F4D-BC9504760F6A}" type="presParOf" srcId="{CB558950-0141-419E-A21F-BD7A2558BECF}" destId="{E9C30F90-460A-482C-BE23-00449BE03D9F}" srcOrd="15" destOrd="0" presId="urn:microsoft.com/office/officeart/2005/8/layout/hChevron3"/>
    <dgm:cxn modelId="{7AB19386-6FD1-4E51-A2A3-613005FFD4E3}" type="presParOf" srcId="{CB558950-0141-419E-A21F-BD7A2558BECF}" destId="{21F94BB1-FD99-488A-8A6E-DDED0E64A4A1}" srcOrd="16" destOrd="0" presId="urn:microsoft.com/office/officeart/2005/8/layout/hChevron3"/>
    <dgm:cxn modelId="{7F30C9F5-DA82-4616-8809-4F813C50B3F0}" type="presParOf" srcId="{CB558950-0141-419E-A21F-BD7A2558BECF}" destId="{CD3C5315-4C7B-4590-B397-1FFA0A268451}" srcOrd="17" destOrd="0" presId="urn:microsoft.com/office/officeart/2005/8/layout/hChevron3"/>
    <dgm:cxn modelId="{2F8D105E-CB71-4C22-A149-AC2A1C5A3006}" type="presParOf" srcId="{CB558950-0141-419E-A21F-BD7A2558BECF}" destId="{C2650CD8-F2EF-4BE8-BFC9-0F2E006290EF}" srcOrd="18" destOrd="0" presId="urn:microsoft.com/office/officeart/2005/8/layout/hChevron3"/>
    <dgm:cxn modelId="{C3B916E2-E489-4781-B576-74D7A2559CE7}" type="presParOf" srcId="{CB558950-0141-419E-A21F-BD7A2558BECF}" destId="{075D15F6-770E-4790-8A6E-D48496F92846}" srcOrd="19" destOrd="0" presId="urn:microsoft.com/office/officeart/2005/8/layout/hChevron3"/>
    <dgm:cxn modelId="{1646C225-56FC-4627-8284-03F6B671DC3A}" type="presParOf" srcId="{CB558950-0141-419E-A21F-BD7A2558BECF}" destId="{5DFC18E4-1510-4816-B4C6-4EEDE813AD90}" srcOrd="2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0B8C58E-3C60-4F76-8962-7DF50B886C63}" type="doc">
      <dgm:prSet loTypeId="urn:microsoft.com/office/officeart/2005/8/layout/hChevron3" loCatId="process" qsTypeId="urn:microsoft.com/office/officeart/2005/8/quickstyle/3d4" qsCatId="3D" csTypeId="urn:microsoft.com/office/officeart/2005/8/colors/accent2_1" csCatId="accent2" phldr="1"/>
      <dgm:spPr/>
      <dgm:t>
        <a:bodyPr/>
        <a:lstStyle/>
        <a:p>
          <a:endParaRPr lang="es-ES"/>
        </a:p>
      </dgm:t>
    </dgm:pt>
    <dgm:pt modelId="{D9453DFF-7BE5-4247-A460-62353A5EB308}">
      <dgm:prSet custT="1"/>
      <dgm:spPr/>
      <dgm:t>
        <a:bodyPr/>
        <a:lstStyle/>
        <a:p>
          <a:r>
            <a:rPr lang="en-US" sz="800" dirty="0"/>
            <a:t>Innovation</a:t>
          </a:r>
          <a:endParaRPr lang="es-ES" sz="800" dirty="0"/>
        </a:p>
      </dgm:t>
    </dgm:pt>
    <dgm:pt modelId="{BB0B5A39-9FA5-4577-A273-16C5C2105677}" type="parTrans" cxnId="{BF68F397-76A2-4950-893B-B496DDE85CA3}">
      <dgm:prSet/>
      <dgm:spPr/>
      <dgm:t>
        <a:bodyPr/>
        <a:lstStyle/>
        <a:p>
          <a:endParaRPr lang="es-ES" sz="2000"/>
        </a:p>
      </dgm:t>
    </dgm:pt>
    <dgm:pt modelId="{6944DA32-6CBB-4DCB-9B74-8EDC58D79999}" type="sibTrans" cxnId="{BF68F397-76A2-4950-893B-B496DDE85CA3}">
      <dgm:prSet/>
      <dgm:spPr/>
      <dgm:t>
        <a:bodyPr/>
        <a:lstStyle/>
        <a:p>
          <a:endParaRPr lang="es-ES" sz="2000"/>
        </a:p>
      </dgm:t>
    </dgm:pt>
    <dgm:pt modelId="{9B41B977-1F29-4925-B7FA-0A732237CDED}">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gm:t>
    </dgm:pt>
    <dgm:pt modelId="{A60DE72E-438E-4AF5-872B-487FF4A69D7D}" type="parTrans" cxnId="{9999006B-A5BB-4760-A37F-ED8A86386477}">
      <dgm:prSet/>
      <dgm:spPr/>
      <dgm:t>
        <a:bodyPr/>
        <a:lstStyle/>
        <a:p>
          <a:endParaRPr lang="es-ES" sz="2000"/>
        </a:p>
      </dgm:t>
    </dgm:pt>
    <dgm:pt modelId="{11705F92-9715-4040-B7B8-16920641ECCA}" type="sibTrans" cxnId="{9999006B-A5BB-4760-A37F-ED8A86386477}">
      <dgm:prSet/>
      <dgm:spPr/>
      <dgm:t>
        <a:bodyPr/>
        <a:lstStyle/>
        <a:p>
          <a:endParaRPr lang="es-ES" sz="2000"/>
        </a:p>
      </dgm:t>
    </dgm:pt>
    <dgm:pt modelId="{7488708E-C43E-4C09-82AD-8C6D0494D959}">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Feeds</a:t>
          </a:r>
          <a:endParaRPr lang="es-ES" sz="800" kern="1200" dirty="0">
            <a:solidFill>
              <a:prstClr val="black">
                <a:hueOff val="0"/>
                <a:satOff val="0"/>
                <a:lumOff val="0"/>
                <a:alphaOff val="0"/>
              </a:prstClr>
            </a:solidFill>
            <a:latin typeface="Calibri" panose="020F0502020204030204"/>
            <a:ea typeface="+mn-ea"/>
            <a:cs typeface="+mn-cs"/>
          </a:endParaRPr>
        </a:p>
      </dgm:t>
    </dgm:pt>
    <dgm:pt modelId="{ABE48DA4-6E6E-46A2-BF1F-82E69EE2A63F}" type="parTrans" cxnId="{3CABFD3E-11FD-4199-BA69-4870431173C7}">
      <dgm:prSet/>
      <dgm:spPr/>
      <dgm:t>
        <a:bodyPr/>
        <a:lstStyle/>
        <a:p>
          <a:endParaRPr lang="es-ES" sz="2000"/>
        </a:p>
      </dgm:t>
    </dgm:pt>
    <dgm:pt modelId="{07721A38-51C6-477D-B425-D563A8F4F4E4}" type="sibTrans" cxnId="{3CABFD3E-11FD-4199-BA69-4870431173C7}">
      <dgm:prSet/>
      <dgm:spPr/>
      <dgm:t>
        <a:bodyPr/>
        <a:lstStyle/>
        <a:p>
          <a:endParaRPr lang="es-ES" sz="2000"/>
        </a:p>
      </dgm:t>
    </dgm:pt>
    <dgm:pt modelId="{424CA46A-EAF7-4673-B98C-7BBD135886F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solidFill>
                <a:prstClr val="black">
                  <a:hueOff val="0"/>
                  <a:satOff val="0"/>
                  <a:lumOff val="0"/>
                  <a:alphaOff val="0"/>
                </a:prstClr>
              </a:solidFill>
              <a:latin typeface="Calibri" panose="020F0502020204030204"/>
              <a:ea typeface="+mn-ea"/>
              <a:cs typeface="+mn-cs"/>
            </a:rPr>
            <a:t>Nuestros</a:t>
          </a:r>
          <a:r>
            <a:rPr lang="en-US" sz="800" kern="1200" dirty="0"/>
            <a:t> Mares”</a:t>
          </a:r>
          <a:endParaRPr lang="es-ES" sz="800" kern="1200" dirty="0"/>
        </a:p>
      </dgm:t>
    </dgm:pt>
    <dgm:pt modelId="{B442F40D-6CC6-4A1E-9A14-9968F298A4E6}" type="parTrans" cxnId="{D94946F5-D926-435A-A0C3-A8E84062FD9B}">
      <dgm:prSet/>
      <dgm:spPr/>
      <dgm:t>
        <a:bodyPr/>
        <a:lstStyle/>
        <a:p>
          <a:endParaRPr lang="es-ES" sz="2000"/>
        </a:p>
      </dgm:t>
    </dgm:pt>
    <dgm:pt modelId="{B59BC5D5-B4A5-4B10-B263-C24FE5619D38}" type="sibTrans" cxnId="{D94946F5-D926-435A-A0C3-A8E84062FD9B}">
      <dgm:prSet/>
      <dgm:spPr/>
      <dgm:t>
        <a:bodyPr/>
        <a:lstStyle/>
        <a:p>
          <a:endParaRPr lang="es-ES" sz="2000"/>
        </a:p>
      </dgm:t>
    </dgm:pt>
    <dgm:pt modelId="{9E5FB5B2-95E5-4776-8D2E-FCCCD7B960B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Markets and Trade</a:t>
          </a:r>
          <a:endParaRPr lang="es-ES" sz="800" kern="1200" dirty="0">
            <a:solidFill>
              <a:prstClr val="black">
                <a:hueOff val="0"/>
                <a:satOff val="0"/>
                <a:lumOff val="0"/>
                <a:alphaOff val="0"/>
              </a:prstClr>
            </a:solidFill>
            <a:latin typeface="Calibri" panose="020F0502020204030204"/>
            <a:ea typeface="+mn-ea"/>
            <a:cs typeface="+mn-cs"/>
          </a:endParaRPr>
        </a:p>
      </dgm:t>
    </dgm:pt>
    <dgm:pt modelId="{EB37DF85-32FD-4135-859E-4200006E66EB}" type="parTrans" cxnId="{793BD19C-8607-4688-938A-3BDC10982156}">
      <dgm:prSet/>
      <dgm:spPr/>
      <dgm:t>
        <a:bodyPr/>
        <a:lstStyle/>
        <a:p>
          <a:endParaRPr lang="es-ES" sz="2000"/>
        </a:p>
      </dgm:t>
    </dgm:pt>
    <dgm:pt modelId="{D0C61E33-A670-4743-916A-CD879C2B6179}" type="sibTrans" cxnId="{793BD19C-8607-4688-938A-3BDC10982156}">
      <dgm:prSet/>
      <dgm:spPr/>
      <dgm:t>
        <a:bodyPr/>
        <a:lstStyle/>
        <a:p>
          <a:endParaRPr lang="es-ES" sz="2000"/>
        </a:p>
      </dgm:t>
    </dgm:pt>
    <dgm:pt modelId="{5B57B7BD-4489-4166-A5E0-AECEF83294F8}">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Training</a:t>
          </a:r>
          <a:endParaRPr lang="es-ES" sz="800" kern="1200">
            <a:solidFill>
              <a:prstClr val="black">
                <a:hueOff val="0"/>
                <a:satOff val="0"/>
                <a:lumOff val="0"/>
                <a:alphaOff val="0"/>
              </a:prstClr>
            </a:solidFill>
            <a:latin typeface="Calibri" panose="020F0502020204030204"/>
            <a:ea typeface="+mn-ea"/>
            <a:cs typeface="+mn-cs"/>
          </a:endParaRPr>
        </a:p>
      </dgm:t>
    </dgm:pt>
    <dgm:pt modelId="{1CF5A9A7-CA46-4B08-B363-B746357AD967}" type="parTrans" cxnId="{0258F085-B4A5-4ACD-89C8-8739715D06BC}">
      <dgm:prSet/>
      <dgm:spPr/>
      <dgm:t>
        <a:bodyPr/>
        <a:lstStyle/>
        <a:p>
          <a:endParaRPr lang="es-ES" sz="2000"/>
        </a:p>
      </dgm:t>
    </dgm:pt>
    <dgm:pt modelId="{CDBC4BDF-AC57-4519-ADD9-32381DB81A15}" type="sibTrans" cxnId="{0258F085-B4A5-4ACD-89C8-8739715D06BC}">
      <dgm:prSet/>
      <dgm:spPr/>
      <dgm:t>
        <a:bodyPr/>
        <a:lstStyle/>
        <a:p>
          <a:endParaRPr lang="es-ES" sz="2000"/>
        </a:p>
      </dgm:t>
    </dgm:pt>
    <dgm:pt modelId="{5CB85C03-457E-4CEB-B2F1-0D4A63FD9851}">
      <dgm:prSet custT="1"/>
      <dgm:spPr>
        <a:solidFill>
          <a:srgbClr val="FFC000"/>
        </a:solidFill>
        <a:ln>
          <a:noFill/>
        </a:ln>
        <a:effectLst/>
        <a:scene3d>
          <a:camera prst="orthographicFront"/>
          <a:lightRig rig="chilly" dir="t"/>
        </a:scene3d>
        <a:sp3d prstMaterial="translucentPowder">
          <a:bevelT w="127000" h="25400" prst="softRound"/>
        </a:sp3d>
      </dgm:spPr>
      <dgm:t>
        <a:bodyPr spcFirstLastPara="0" vert="horz" wrap="square" lIns="32004" tIns="21336" rIns="10668" bIns="21336" numCol="1" spcCol="1270" anchor="ctr" anchorCtr="0"/>
        <a:lstStyle/>
        <a:p>
          <a:r>
            <a:rPr lang="en-US" sz="800" kern="1200" dirty="0"/>
            <a:t>Economic </a:t>
          </a:r>
          <a:r>
            <a:rPr lang="en-US" sz="800" kern="1200" dirty="0">
              <a:solidFill>
                <a:prstClr val="black">
                  <a:hueOff val="0"/>
                  <a:satOff val="0"/>
                  <a:lumOff val="0"/>
                  <a:alphaOff val="0"/>
                </a:prstClr>
              </a:solidFill>
              <a:latin typeface="Calibri" panose="020F0502020204030204"/>
              <a:ea typeface="+mn-ea"/>
              <a:cs typeface="+mn-cs"/>
            </a:rPr>
            <a:t>Sustainability</a:t>
          </a:r>
          <a:endParaRPr lang="es-ES" sz="800" kern="1200" dirty="0">
            <a:solidFill>
              <a:prstClr val="black">
                <a:hueOff val="0"/>
                <a:satOff val="0"/>
                <a:lumOff val="0"/>
                <a:alphaOff val="0"/>
              </a:prstClr>
            </a:solidFill>
            <a:latin typeface="Calibri" panose="020F0502020204030204"/>
            <a:ea typeface="+mn-ea"/>
            <a:cs typeface="+mn-cs"/>
          </a:endParaRPr>
        </a:p>
      </dgm:t>
    </dgm:pt>
    <dgm:pt modelId="{D042C506-AD8A-4A0E-9167-6A861E0C1BF7}" type="parTrans" cxnId="{847BB2DD-DA1F-42C9-9464-155AEB6E93F4}">
      <dgm:prSet/>
      <dgm:spPr/>
      <dgm:t>
        <a:bodyPr/>
        <a:lstStyle/>
        <a:p>
          <a:endParaRPr lang="es-ES" sz="2000"/>
        </a:p>
      </dgm:t>
    </dgm:pt>
    <dgm:pt modelId="{7E0079E1-714D-4EFE-A239-C86350371916}" type="sibTrans" cxnId="{847BB2DD-DA1F-42C9-9464-155AEB6E93F4}">
      <dgm:prSet/>
      <dgm:spPr/>
      <dgm:t>
        <a:bodyPr/>
        <a:lstStyle/>
        <a:p>
          <a:endParaRPr lang="es-ES" sz="2000"/>
        </a:p>
      </dgm:t>
    </dgm:pt>
    <dgm:pt modelId="{BE864043-D107-4221-BDC2-1734B0D93B46}">
      <dgm:prSet custT="1"/>
      <dgm:spPr/>
      <dgm:t>
        <a:bodyPr/>
        <a:lstStyle/>
        <a:p>
          <a:r>
            <a:rPr lang="en-US" sz="800"/>
            <a:t>International relations</a:t>
          </a:r>
          <a:endParaRPr lang="es-ES" sz="800"/>
        </a:p>
      </dgm:t>
    </dgm:pt>
    <dgm:pt modelId="{F9D02D36-DF8B-49B2-959E-C76710E6B273}" type="parTrans" cxnId="{D4FD49A4-9370-4601-A461-CBB380A3DCF3}">
      <dgm:prSet/>
      <dgm:spPr/>
      <dgm:t>
        <a:bodyPr/>
        <a:lstStyle/>
        <a:p>
          <a:endParaRPr lang="es-ES" sz="2000"/>
        </a:p>
      </dgm:t>
    </dgm:pt>
    <dgm:pt modelId="{26D1B42D-D522-46DC-AD5D-B69A10A6FA0E}" type="sibTrans" cxnId="{D4FD49A4-9370-4601-A461-CBB380A3DCF3}">
      <dgm:prSet/>
      <dgm:spPr/>
      <dgm:t>
        <a:bodyPr/>
        <a:lstStyle/>
        <a:p>
          <a:endParaRPr lang="es-ES" sz="2000"/>
        </a:p>
      </dgm:t>
    </dgm:pt>
    <dgm:pt modelId="{34F32676-513F-482A-AF0C-15BF672C73F4}">
      <dgm:prSet custT="1"/>
      <dgm:spPr/>
      <dgm:t>
        <a:bodyPr/>
        <a:lstStyle/>
        <a:p>
          <a:r>
            <a:rPr lang="en-US" sz="800"/>
            <a:t>Labour Relations</a:t>
          </a:r>
          <a:endParaRPr lang="es-ES" sz="800"/>
        </a:p>
      </dgm:t>
    </dgm:pt>
    <dgm:pt modelId="{645F3B09-B5EF-41E8-8D77-96EB8C178CB1}" type="parTrans" cxnId="{2261900C-2575-4BC4-816A-4442A822AA6F}">
      <dgm:prSet/>
      <dgm:spPr/>
      <dgm:t>
        <a:bodyPr/>
        <a:lstStyle/>
        <a:p>
          <a:endParaRPr lang="es-ES" sz="2000"/>
        </a:p>
      </dgm:t>
    </dgm:pt>
    <dgm:pt modelId="{0D54B1BE-8B0D-49EB-80F2-0F1C4A70835C}" type="sibTrans" cxnId="{2261900C-2575-4BC4-816A-4442A822AA6F}">
      <dgm:prSet/>
      <dgm:spPr/>
      <dgm:t>
        <a:bodyPr/>
        <a:lstStyle/>
        <a:p>
          <a:endParaRPr lang="es-ES" sz="2000"/>
        </a:p>
      </dgm:t>
    </dgm:pt>
    <dgm:pt modelId="{B8E394C6-A564-428D-A002-616022F45C15}">
      <dgm:prSet custT="1"/>
      <dgm:spPr/>
      <dgm:t>
        <a:bodyPr/>
        <a:lstStyle/>
        <a:p>
          <a:r>
            <a:rPr lang="en-US" sz="800"/>
            <a:t>Communication</a:t>
          </a:r>
          <a:endParaRPr lang="es-ES" sz="800"/>
        </a:p>
      </dgm:t>
    </dgm:pt>
    <dgm:pt modelId="{FB8F1754-222C-44A5-AE38-CE65E0D67E50}" type="parTrans" cxnId="{CA68C119-73EB-4F89-8410-AF039A9DE2EE}">
      <dgm:prSet/>
      <dgm:spPr/>
      <dgm:t>
        <a:bodyPr/>
        <a:lstStyle/>
        <a:p>
          <a:endParaRPr lang="es-ES" sz="2000"/>
        </a:p>
      </dgm:t>
    </dgm:pt>
    <dgm:pt modelId="{B6227513-2674-44D2-B52A-CC235FDCD55D}" type="sibTrans" cxnId="{CA68C119-73EB-4F89-8410-AF039A9DE2EE}">
      <dgm:prSet/>
      <dgm:spPr/>
      <dgm:t>
        <a:bodyPr/>
        <a:lstStyle/>
        <a:p>
          <a:endParaRPr lang="es-ES" sz="2000"/>
        </a:p>
      </dgm:t>
    </dgm:pt>
    <dgm:pt modelId="{DBC05656-11A5-422A-95A8-1BB13A16F22E}">
      <dgm:prSet custT="1"/>
      <dgm:spPr/>
      <dgm:t>
        <a:bodyPr/>
        <a:lstStyle/>
        <a:p>
          <a:r>
            <a:rPr lang="en-US" sz="800"/>
            <a:t>Promotion</a:t>
          </a:r>
          <a:endParaRPr lang="es-ES" sz="800"/>
        </a:p>
      </dgm:t>
    </dgm:pt>
    <dgm:pt modelId="{815A1C51-C365-4E5E-A442-7F4A22A1DBB2}" type="parTrans" cxnId="{B75FF76D-EC6B-44F5-8646-0A595EE6D6EF}">
      <dgm:prSet/>
      <dgm:spPr/>
      <dgm:t>
        <a:bodyPr/>
        <a:lstStyle/>
        <a:p>
          <a:endParaRPr lang="es-ES" sz="2000"/>
        </a:p>
      </dgm:t>
    </dgm:pt>
    <dgm:pt modelId="{C247F6A7-E38B-4DC4-AC52-C2122788DA3F}" type="sibTrans" cxnId="{B75FF76D-EC6B-44F5-8646-0A595EE6D6EF}">
      <dgm:prSet/>
      <dgm:spPr/>
      <dgm:t>
        <a:bodyPr/>
        <a:lstStyle/>
        <a:p>
          <a:endParaRPr lang="es-ES" sz="2000"/>
        </a:p>
      </dgm:t>
    </dgm:pt>
    <dgm:pt modelId="{CB558950-0141-419E-A21F-BD7A2558BECF}" type="pres">
      <dgm:prSet presAssocID="{10B8C58E-3C60-4F76-8962-7DF50B886C63}" presName="Name0" presStyleCnt="0">
        <dgm:presLayoutVars>
          <dgm:dir/>
          <dgm:resizeHandles val="exact"/>
        </dgm:presLayoutVars>
      </dgm:prSet>
      <dgm:spPr/>
    </dgm:pt>
    <dgm:pt modelId="{798809A1-91AF-4266-87F3-9547625D51F0}" type="pres">
      <dgm:prSet presAssocID="{D9453DFF-7BE5-4247-A460-62353A5EB308}" presName="parTxOnly" presStyleLbl="node1" presStyleIdx="0" presStyleCnt="11">
        <dgm:presLayoutVars>
          <dgm:bulletEnabled val="1"/>
        </dgm:presLayoutVars>
      </dgm:prSet>
      <dgm:spPr/>
    </dgm:pt>
    <dgm:pt modelId="{6B1C90EA-E5C7-4746-9135-651F51569ACD}" type="pres">
      <dgm:prSet presAssocID="{6944DA32-6CBB-4DCB-9B74-8EDC58D79999}" presName="parSpace" presStyleCnt="0"/>
      <dgm:spPr/>
    </dgm:pt>
    <dgm:pt modelId="{73D68B7D-899B-4042-9A8C-377E5D68D472}" type="pres">
      <dgm:prSet presAssocID="{9B41B977-1F29-4925-B7FA-0A732237CDED}" presName="parTxOnly" presStyleLbl="node1" presStyleIdx="1" presStyleCnt="11">
        <dgm:presLayoutVars>
          <dgm:bulletEnabled val="1"/>
        </dgm:presLayoutVars>
      </dgm:prSet>
      <dgm:spPr>
        <a:xfrm>
          <a:off x="947051" y="488048"/>
          <a:ext cx="1182190" cy="472876"/>
        </a:xfrm>
        <a:prstGeom prst="chevron">
          <a:avLst/>
        </a:prstGeom>
      </dgm:spPr>
    </dgm:pt>
    <dgm:pt modelId="{07D3E5DA-3081-4AF7-B843-9F57B95EF97C}" type="pres">
      <dgm:prSet presAssocID="{11705F92-9715-4040-B7B8-16920641ECCA}" presName="parSpace" presStyleCnt="0"/>
      <dgm:spPr/>
    </dgm:pt>
    <dgm:pt modelId="{50BD67F9-8E3D-4EC2-B505-C281C2BE534D}" type="pres">
      <dgm:prSet presAssocID="{7488708E-C43E-4C09-82AD-8C6D0494D959}" presName="parTxOnly" presStyleLbl="node1" presStyleIdx="2" presStyleCnt="11">
        <dgm:presLayoutVars>
          <dgm:bulletEnabled val="1"/>
        </dgm:presLayoutVars>
      </dgm:prSet>
      <dgm:spPr>
        <a:xfrm>
          <a:off x="1892803" y="488048"/>
          <a:ext cx="1182190" cy="472876"/>
        </a:xfrm>
        <a:prstGeom prst="chevron">
          <a:avLst/>
        </a:prstGeom>
      </dgm:spPr>
    </dgm:pt>
    <dgm:pt modelId="{82A8A994-71E2-486F-BF55-AECD1FB2698F}" type="pres">
      <dgm:prSet presAssocID="{07721A38-51C6-477D-B425-D563A8F4F4E4}" presName="parSpace" presStyleCnt="0"/>
      <dgm:spPr/>
    </dgm:pt>
    <dgm:pt modelId="{171BE2B7-174F-4F8D-AB2A-3F54D2D6C4A7}" type="pres">
      <dgm:prSet presAssocID="{424CA46A-EAF7-4673-B98C-7BBD135886F6}" presName="parTxOnly" presStyleLbl="node1" presStyleIdx="3" presStyleCnt="11">
        <dgm:presLayoutVars>
          <dgm:bulletEnabled val="1"/>
        </dgm:presLayoutVars>
      </dgm:prSet>
      <dgm:spPr>
        <a:xfrm>
          <a:off x="2838555" y="488048"/>
          <a:ext cx="1182190" cy="472876"/>
        </a:xfrm>
        <a:prstGeom prst="chevron">
          <a:avLst/>
        </a:prstGeom>
      </dgm:spPr>
    </dgm:pt>
    <dgm:pt modelId="{CA7158D2-45D2-4AD7-9EEA-415B1452A79D}" type="pres">
      <dgm:prSet presAssocID="{B59BC5D5-B4A5-4B10-B263-C24FE5619D38}" presName="parSpace" presStyleCnt="0"/>
      <dgm:spPr/>
    </dgm:pt>
    <dgm:pt modelId="{A9EF1A3E-842F-4F9E-9FD8-E6885686C9E7}" type="pres">
      <dgm:prSet presAssocID="{9E5FB5B2-95E5-4776-8D2E-FCCCD7B960B6}" presName="parTxOnly" presStyleLbl="node1" presStyleIdx="4" presStyleCnt="11">
        <dgm:presLayoutVars>
          <dgm:bulletEnabled val="1"/>
        </dgm:presLayoutVars>
      </dgm:prSet>
      <dgm:spPr>
        <a:xfrm>
          <a:off x="3784307" y="488048"/>
          <a:ext cx="1182190" cy="472876"/>
        </a:xfrm>
        <a:prstGeom prst="chevron">
          <a:avLst/>
        </a:prstGeom>
      </dgm:spPr>
    </dgm:pt>
    <dgm:pt modelId="{426F5262-6D53-4B25-A91E-BB4F09FCE8AA}" type="pres">
      <dgm:prSet presAssocID="{D0C61E33-A670-4743-916A-CD879C2B6179}" presName="parSpace" presStyleCnt="0"/>
      <dgm:spPr/>
    </dgm:pt>
    <dgm:pt modelId="{F0D95C61-26EE-4527-98F9-6230D2C0E1CC}" type="pres">
      <dgm:prSet presAssocID="{5B57B7BD-4489-4166-A5E0-AECEF83294F8}" presName="parTxOnly" presStyleLbl="node1" presStyleIdx="5" presStyleCnt="11">
        <dgm:presLayoutVars>
          <dgm:bulletEnabled val="1"/>
        </dgm:presLayoutVars>
      </dgm:prSet>
      <dgm:spPr>
        <a:xfrm>
          <a:off x="4730059" y="488048"/>
          <a:ext cx="1182190" cy="472876"/>
        </a:xfrm>
        <a:prstGeom prst="chevron">
          <a:avLst/>
        </a:prstGeom>
      </dgm:spPr>
    </dgm:pt>
    <dgm:pt modelId="{27208336-E061-43F0-A7DB-F70C03F7E791}" type="pres">
      <dgm:prSet presAssocID="{CDBC4BDF-AC57-4519-ADD9-32381DB81A15}" presName="parSpace" presStyleCnt="0"/>
      <dgm:spPr/>
    </dgm:pt>
    <dgm:pt modelId="{18217A12-3B26-48ED-8B18-86B8AB591D6D}" type="pres">
      <dgm:prSet presAssocID="{5CB85C03-457E-4CEB-B2F1-0D4A63FD9851}" presName="parTxOnly" presStyleLbl="node1" presStyleIdx="6" presStyleCnt="11">
        <dgm:presLayoutVars>
          <dgm:bulletEnabled val="1"/>
        </dgm:presLayoutVars>
      </dgm:prSet>
      <dgm:spPr>
        <a:xfrm>
          <a:off x="5675811" y="488048"/>
          <a:ext cx="1182190" cy="472876"/>
        </a:xfrm>
        <a:prstGeom prst="chevron">
          <a:avLst/>
        </a:prstGeom>
      </dgm:spPr>
    </dgm:pt>
    <dgm:pt modelId="{C369D71E-DB81-455B-8DE6-8F8E8112F81A}" type="pres">
      <dgm:prSet presAssocID="{7E0079E1-714D-4EFE-A239-C86350371916}" presName="parSpace" presStyleCnt="0"/>
      <dgm:spPr/>
    </dgm:pt>
    <dgm:pt modelId="{BD1E6B4F-DDD8-4564-9EE7-90FDEF3E2DCD}" type="pres">
      <dgm:prSet presAssocID="{BE864043-D107-4221-BDC2-1734B0D93B46}" presName="parTxOnly" presStyleLbl="node1" presStyleIdx="7" presStyleCnt="11">
        <dgm:presLayoutVars>
          <dgm:bulletEnabled val="1"/>
        </dgm:presLayoutVars>
      </dgm:prSet>
      <dgm:spPr/>
    </dgm:pt>
    <dgm:pt modelId="{E9C30F90-460A-482C-BE23-00449BE03D9F}" type="pres">
      <dgm:prSet presAssocID="{26D1B42D-D522-46DC-AD5D-B69A10A6FA0E}" presName="parSpace" presStyleCnt="0"/>
      <dgm:spPr/>
    </dgm:pt>
    <dgm:pt modelId="{21F94BB1-FD99-488A-8A6E-DDED0E64A4A1}" type="pres">
      <dgm:prSet presAssocID="{34F32676-513F-482A-AF0C-15BF672C73F4}" presName="parTxOnly" presStyleLbl="node1" presStyleIdx="8" presStyleCnt="11">
        <dgm:presLayoutVars>
          <dgm:bulletEnabled val="1"/>
        </dgm:presLayoutVars>
      </dgm:prSet>
      <dgm:spPr/>
    </dgm:pt>
    <dgm:pt modelId="{CD3C5315-4C7B-4590-B397-1FFA0A268451}" type="pres">
      <dgm:prSet presAssocID="{0D54B1BE-8B0D-49EB-80F2-0F1C4A70835C}" presName="parSpace" presStyleCnt="0"/>
      <dgm:spPr/>
    </dgm:pt>
    <dgm:pt modelId="{C2650CD8-F2EF-4BE8-BFC9-0F2E006290EF}" type="pres">
      <dgm:prSet presAssocID="{B8E394C6-A564-428D-A002-616022F45C15}" presName="parTxOnly" presStyleLbl="node1" presStyleIdx="9" presStyleCnt="11">
        <dgm:presLayoutVars>
          <dgm:bulletEnabled val="1"/>
        </dgm:presLayoutVars>
      </dgm:prSet>
      <dgm:spPr/>
    </dgm:pt>
    <dgm:pt modelId="{075D15F6-770E-4790-8A6E-D48496F92846}" type="pres">
      <dgm:prSet presAssocID="{B6227513-2674-44D2-B52A-CC235FDCD55D}" presName="parSpace" presStyleCnt="0"/>
      <dgm:spPr/>
    </dgm:pt>
    <dgm:pt modelId="{5DFC18E4-1510-4816-B4C6-4EEDE813AD90}" type="pres">
      <dgm:prSet presAssocID="{DBC05656-11A5-422A-95A8-1BB13A16F22E}" presName="parTxOnly" presStyleLbl="node1" presStyleIdx="10" presStyleCnt="11">
        <dgm:presLayoutVars>
          <dgm:bulletEnabled val="1"/>
        </dgm:presLayoutVars>
      </dgm:prSet>
      <dgm:spPr/>
    </dgm:pt>
  </dgm:ptLst>
  <dgm:cxnLst>
    <dgm:cxn modelId="{2261900C-2575-4BC4-816A-4442A822AA6F}" srcId="{10B8C58E-3C60-4F76-8962-7DF50B886C63}" destId="{34F32676-513F-482A-AF0C-15BF672C73F4}" srcOrd="8" destOrd="0" parTransId="{645F3B09-B5EF-41E8-8D77-96EB8C178CB1}" sibTransId="{0D54B1BE-8B0D-49EB-80F2-0F1C4A70835C}"/>
    <dgm:cxn modelId="{4B5AC510-6C2B-4A5D-B60D-7BE1766F631E}" type="presOf" srcId="{7488708E-C43E-4C09-82AD-8C6D0494D959}" destId="{50BD67F9-8E3D-4EC2-B505-C281C2BE534D}" srcOrd="0" destOrd="0" presId="urn:microsoft.com/office/officeart/2005/8/layout/hChevron3"/>
    <dgm:cxn modelId="{B6F4C218-C475-4C2F-A9F8-2177FA8517D8}" type="presOf" srcId="{9E5FB5B2-95E5-4776-8D2E-FCCCD7B960B6}" destId="{A9EF1A3E-842F-4F9E-9FD8-E6885686C9E7}" srcOrd="0" destOrd="0" presId="urn:microsoft.com/office/officeart/2005/8/layout/hChevron3"/>
    <dgm:cxn modelId="{CA68C119-73EB-4F89-8410-AF039A9DE2EE}" srcId="{10B8C58E-3C60-4F76-8962-7DF50B886C63}" destId="{B8E394C6-A564-428D-A002-616022F45C15}" srcOrd="9" destOrd="0" parTransId="{FB8F1754-222C-44A5-AE38-CE65E0D67E50}" sibTransId="{B6227513-2674-44D2-B52A-CC235FDCD55D}"/>
    <dgm:cxn modelId="{2734731A-D45F-492A-B25D-73D34EE33631}" type="presOf" srcId="{B8E394C6-A564-428D-A002-616022F45C15}" destId="{C2650CD8-F2EF-4BE8-BFC9-0F2E006290EF}" srcOrd="0" destOrd="0" presId="urn:microsoft.com/office/officeart/2005/8/layout/hChevron3"/>
    <dgm:cxn modelId="{346BC634-4A11-4D63-9DDA-4EDDFF87B042}" type="presOf" srcId="{5B57B7BD-4489-4166-A5E0-AECEF83294F8}" destId="{F0D95C61-26EE-4527-98F9-6230D2C0E1CC}" srcOrd="0" destOrd="0" presId="urn:microsoft.com/office/officeart/2005/8/layout/hChevron3"/>
    <dgm:cxn modelId="{3CABFD3E-11FD-4199-BA69-4870431173C7}" srcId="{10B8C58E-3C60-4F76-8962-7DF50B886C63}" destId="{7488708E-C43E-4C09-82AD-8C6D0494D959}" srcOrd="2" destOrd="0" parTransId="{ABE48DA4-6E6E-46A2-BF1F-82E69EE2A63F}" sibTransId="{07721A38-51C6-477D-B425-D563A8F4F4E4}"/>
    <dgm:cxn modelId="{8183845B-AB42-41DA-97D8-7B18A37E1DB6}" type="presOf" srcId="{5CB85C03-457E-4CEB-B2F1-0D4A63FD9851}" destId="{18217A12-3B26-48ED-8B18-86B8AB591D6D}" srcOrd="0" destOrd="0" presId="urn:microsoft.com/office/officeart/2005/8/layout/hChevron3"/>
    <dgm:cxn modelId="{0A46DB60-E7BF-4D6A-AC68-77D0EAB25FFD}" type="presOf" srcId="{9B41B977-1F29-4925-B7FA-0A732237CDED}" destId="{73D68B7D-899B-4042-9A8C-377E5D68D472}" srcOrd="0" destOrd="0" presId="urn:microsoft.com/office/officeart/2005/8/layout/hChevron3"/>
    <dgm:cxn modelId="{FF8ED269-9C95-4296-BFC6-65367AD96A2E}" type="presOf" srcId="{BE864043-D107-4221-BDC2-1734B0D93B46}" destId="{BD1E6B4F-DDD8-4564-9EE7-90FDEF3E2DCD}" srcOrd="0" destOrd="0" presId="urn:microsoft.com/office/officeart/2005/8/layout/hChevron3"/>
    <dgm:cxn modelId="{9999006B-A5BB-4760-A37F-ED8A86386477}" srcId="{10B8C58E-3C60-4F76-8962-7DF50B886C63}" destId="{9B41B977-1F29-4925-B7FA-0A732237CDED}" srcOrd="1" destOrd="0" parTransId="{A60DE72E-438E-4AF5-872B-487FF4A69D7D}" sibTransId="{11705F92-9715-4040-B7B8-16920641ECCA}"/>
    <dgm:cxn modelId="{B75FF76D-EC6B-44F5-8646-0A595EE6D6EF}" srcId="{10B8C58E-3C60-4F76-8962-7DF50B886C63}" destId="{DBC05656-11A5-422A-95A8-1BB13A16F22E}" srcOrd="10" destOrd="0" parTransId="{815A1C51-C365-4E5E-A442-7F4A22A1DBB2}" sibTransId="{C247F6A7-E38B-4DC4-AC52-C2122788DA3F}"/>
    <dgm:cxn modelId="{AD3A525A-BE5A-4C70-BF1A-69557D9708AF}" type="presOf" srcId="{424CA46A-EAF7-4673-B98C-7BBD135886F6}" destId="{171BE2B7-174F-4F8D-AB2A-3F54D2D6C4A7}" srcOrd="0" destOrd="0" presId="urn:microsoft.com/office/officeart/2005/8/layout/hChevron3"/>
    <dgm:cxn modelId="{0258F085-B4A5-4ACD-89C8-8739715D06BC}" srcId="{10B8C58E-3C60-4F76-8962-7DF50B886C63}" destId="{5B57B7BD-4489-4166-A5E0-AECEF83294F8}" srcOrd="5" destOrd="0" parTransId="{1CF5A9A7-CA46-4B08-B363-B746357AD967}" sibTransId="{CDBC4BDF-AC57-4519-ADD9-32381DB81A15}"/>
    <dgm:cxn modelId="{4F7D3595-1BE1-42CA-B628-D856ACDEBCFB}" type="presOf" srcId="{34F32676-513F-482A-AF0C-15BF672C73F4}" destId="{21F94BB1-FD99-488A-8A6E-DDED0E64A4A1}" srcOrd="0" destOrd="0" presId="urn:microsoft.com/office/officeart/2005/8/layout/hChevron3"/>
    <dgm:cxn modelId="{74FF9095-5FD4-46AA-9E95-35F1161B3219}" type="presOf" srcId="{10B8C58E-3C60-4F76-8962-7DF50B886C63}" destId="{CB558950-0141-419E-A21F-BD7A2558BECF}" srcOrd="0" destOrd="0" presId="urn:microsoft.com/office/officeart/2005/8/layout/hChevron3"/>
    <dgm:cxn modelId="{BF68F397-76A2-4950-893B-B496DDE85CA3}" srcId="{10B8C58E-3C60-4F76-8962-7DF50B886C63}" destId="{D9453DFF-7BE5-4247-A460-62353A5EB308}" srcOrd="0" destOrd="0" parTransId="{BB0B5A39-9FA5-4577-A273-16C5C2105677}" sibTransId="{6944DA32-6CBB-4DCB-9B74-8EDC58D79999}"/>
    <dgm:cxn modelId="{793BD19C-8607-4688-938A-3BDC10982156}" srcId="{10B8C58E-3C60-4F76-8962-7DF50B886C63}" destId="{9E5FB5B2-95E5-4776-8D2E-FCCCD7B960B6}" srcOrd="4" destOrd="0" parTransId="{EB37DF85-32FD-4135-859E-4200006E66EB}" sibTransId="{D0C61E33-A670-4743-916A-CD879C2B6179}"/>
    <dgm:cxn modelId="{D4FD49A4-9370-4601-A461-CBB380A3DCF3}" srcId="{10B8C58E-3C60-4F76-8962-7DF50B886C63}" destId="{BE864043-D107-4221-BDC2-1734B0D93B46}" srcOrd="7" destOrd="0" parTransId="{F9D02D36-DF8B-49B2-959E-C76710E6B273}" sibTransId="{26D1B42D-D522-46DC-AD5D-B69A10A6FA0E}"/>
    <dgm:cxn modelId="{5CAFC8A7-263E-4313-81CC-47A53514EF2F}" type="presOf" srcId="{D9453DFF-7BE5-4247-A460-62353A5EB308}" destId="{798809A1-91AF-4266-87F3-9547625D51F0}" srcOrd="0" destOrd="0" presId="urn:microsoft.com/office/officeart/2005/8/layout/hChevron3"/>
    <dgm:cxn modelId="{7D73CEAE-C616-47E0-BF89-10F17D54F2E3}" type="presOf" srcId="{DBC05656-11A5-422A-95A8-1BB13A16F22E}" destId="{5DFC18E4-1510-4816-B4C6-4EEDE813AD90}" srcOrd="0" destOrd="0" presId="urn:microsoft.com/office/officeart/2005/8/layout/hChevron3"/>
    <dgm:cxn modelId="{847BB2DD-DA1F-42C9-9464-155AEB6E93F4}" srcId="{10B8C58E-3C60-4F76-8962-7DF50B886C63}" destId="{5CB85C03-457E-4CEB-B2F1-0D4A63FD9851}" srcOrd="6" destOrd="0" parTransId="{D042C506-AD8A-4A0E-9167-6A861E0C1BF7}" sibTransId="{7E0079E1-714D-4EFE-A239-C86350371916}"/>
    <dgm:cxn modelId="{D94946F5-D926-435A-A0C3-A8E84062FD9B}" srcId="{10B8C58E-3C60-4F76-8962-7DF50B886C63}" destId="{424CA46A-EAF7-4673-B98C-7BBD135886F6}" srcOrd="3" destOrd="0" parTransId="{B442F40D-6CC6-4A1E-9A14-9968F298A4E6}" sibTransId="{B59BC5D5-B4A5-4B10-B263-C24FE5619D38}"/>
    <dgm:cxn modelId="{2A4A49C9-8898-4737-B8C3-807BD0857FF2}" type="presParOf" srcId="{CB558950-0141-419E-A21F-BD7A2558BECF}" destId="{798809A1-91AF-4266-87F3-9547625D51F0}" srcOrd="0" destOrd="0" presId="urn:microsoft.com/office/officeart/2005/8/layout/hChevron3"/>
    <dgm:cxn modelId="{74C0099C-E975-4752-B7FD-7289179EBE6E}" type="presParOf" srcId="{CB558950-0141-419E-A21F-BD7A2558BECF}" destId="{6B1C90EA-E5C7-4746-9135-651F51569ACD}" srcOrd="1" destOrd="0" presId="urn:microsoft.com/office/officeart/2005/8/layout/hChevron3"/>
    <dgm:cxn modelId="{3E519B21-74E8-415D-9B46-BBCF3EFA1CB3}" type="presParOf" srcId="{CB558950-0141-419E-A21F-BD7A2558BECF}" destId="{73D68B7D-899B-4042-9A8C-377E5D68D472}" srcOrd="2" destOrd="0" presId="urn:microsoft.com/office/officeart/2005/8/layout/hChevron3"/>
    <dgm:cxn modelId="{42509707-2417-46DA-A4CA-057CFA77A29D}" type="presParOf" srcId="{CB558950-0141-419E-A21F-BD7A2558BECF}" destId="{07D3E5DA-3081-4AF7-B843-9F57B95EF97C}" srcOrd="3" destOrd="0" presId="urn:microsoft.com/office/officeart/2005/8/layout/hChevron3"/>
    <dgm:cxn modelId="{1D216C3F-09C5-4520-B133-A600C8A0FD0C}" type="presParOf" srcId="{CB558950-0141-419E-A21F-BD7A2558BECF}" destId="{50BD67F9-8E3D-4EC2-B505-C281C2BE534D}" srcOrd="4" destOrd="0" presId="urn:microsoft.com/office/officeart/2005/8/layout/hChevron3"/>
    <dgm:cxn modelId="{49DFFABE-6FD4-4458-ADC6-26CE56BA561C}" type="presParOf" srcId="{CB558950-0141-419E-A21F-BD7A2558BECF}" destId="{82A8A994-71E2-486F-BF55-AECD1FB2698F}" srcOrd="5" destOrd="0" presId="urn:microsoft.com/office/officeart/2005/8/layout/hChevron3"/>
    <dgm:cxn modelId="{CEDACAC3-87DC-4FFF-82E5-77FB68F7BB3A}" type="presParOf" srcId="{CB558950-0141-419E-A21F-BD7A2558BECF}" destId="{171BE2B7-174F-4F8D-AB2A-3F54D2D6C4A7}" srcOrd="6" destOrd="0" presId="urn:microsoft.com/office/officeart/2005/8/layout/hChevron3"/>
    <dgm:cxn modelId="{E8E94881-93C0-4AB9-A84A-EFC3119F9F47}" type="presParOf" srcId="{CB558950-0141-419E-A21F-BD7A2558BECF}" destId="{CA7158D2-45D2-4AD7-9EEA-415B1452A79D}" srcOrd="7" destOrd="0" presId="urn:microsoft.com/office/officeart/2005/8/layout/hChevron3"/>
    <dgm:cxn modelId="{4F2FCF3F-BEB5-4AD3-B183-EB4239C219CF}" type="presParOf" srcId="{CB558950-0141-419E-A21F-BD7A2558BECF}" destId="{A9EF1A3E-842F-4F9E-9FD8-E6885686C9E7}" srcOrd="8" destOrd="0" presId="urn:microsoft.com/office/officeart/2005/8/layout/hChevron3"/>
    <dgm:cxn modelId="{CB460AC7-FE38-423D-88F1-6014D7B7B0E5}" type="presParOf" srcId="{CB558950-0141-419E-A21F-BD7A2558BECF}" destId="{426F5262-6D53-4B25-A91E-BB4F09FCE8AA}" srcOrd="9" destOrd="0" presId="urn:microsoft.com/office/officeart/2005/8/layout/hChevron3"/>
    <dgm:cxn modelId="{B561F597-AC69-4D90-8819-2F7F1870BF84}" type="presParOf" srcId="{CB558950-0141-419E-A21F-BD7A2558BECF}" destId="{F0D95C61-26EE-4527-98F9-6230D2C0E1CC}" srcOrd="10" destOrd="0" presId="urn:microsoft.com/office/officeart/2005/8/layout/hChevron3"/>
    <dgm:cxn modelId="{C299E26A-0B43-47E0-A5E1-31C94943C138}" type="presParOf" srcId="{CB558950-0141-419E-A21F-BD7A2558BECF}" destId="{27208336-E061-43F0-A7DB-F70C03F7E791}" srcOrd="11" destOrd="0" presId="urn:microsoft.com/office/officeart/2005/8/layout/hChevron3"/>
    <dgm:cxn modelId="{F1945B0A-3566-48C7-A49A-8CDDCEC4F761}" type="presParOf" srcId="{CB558950-0141-419E-A21F-BD7A2558BECF}" destId="{18217A12-3B26-48ED-8B18-86B8AB591D6D}" srcOrd="12" destOrd="0" presId="urn:microsoft.com/office/officeart/2005/8/layout/hChevron3"/>
    <dgm:cxn modelId="{D25CDCD8-369C-4829-A454-63A4C418C68F}" type="presParOf" srcId="{CB558950-0141-419E-A21F-BD7A2558BECF}" destId="{C369D71E-DB81-455B-8DE6-8F8E8112F81A}" srcOrd="13" destOrd="0" presId="urn:microsoft.com/office/officeart/2005/8/layout/hChevron3"/>
    <dgm:cxn modelId="{BE718892-E226-4C38-8B4D-8AA72E03AA7D}" type="presParOf" srcId="{CB558950-0141-419E-A21F-BD7A2558BECF}" destId="{BD1E6B4F-DDD8-4564-9EE7-90FDEF3E2DCD}" srcOrd="14" destOrd="0" presId="urn:microsoft.com/office/officeart/2005/8/layout/hChevron3"/>
    <dgm:cxn modelId="{15D6893B-B55F-402C-8F4D-BC9504760F6A}" type="presParOf" srcId="{CB558950-0141-419E-A21F-BD7A2558BECF}" destId="{E9C30F90-460A-482C-BE23-00449BE03D9F}" srcOrd="15" destOrd="0" presId="urn:microsoft.com/office/officeart/2005/8/layout/hChevron3"/>
    <dgm:cxn modelId="{7AB19386-6FD1-4E51-A2A3-613005FFD4E3}" type="presParOf" srcId="{CB558950-0141-419E-A21F-BD7A2558BECF}" destId="{21F94BB1-FD99-488A-8A6E-DDED0E64A4A1}" srcOrd="16" destOrd="0" presId="urn:microsoft.com/office/officeart/2005/8/layout/hChevron3"/>
    <dgm:cxn modelId="{7F30C9F5-DA82-4616-8809-4F813C50B3F0}" type="presParOf" srcId="{CB558950-0141-419E-A21F-BD7A2558BECF}" destId="{CD3C5315-4C7B-4590-B397-1FFA0A268451}" srcOrd="17" destOrd="0" presId="urn:microsoft.com/office/officeart/2005/8/layout/hChevron3"/>
    <dgm:cxn modelId="{2F8D105E-CB71-4C22-A149-AC2A1C5A3006}" type="presParOf" srcId="{CB558950-0141-419E-A21F-BD7A2558BECF}" destId="{C2650CD8-F2EF-4BE8-BFC9-0F2E006290EF}" srcOrd="18" destOrd="0" presId="urn:microsoft.com/office/officeart/2005/8/layout/hChevron3"/>
    <dgm:cxn modelId="{C3B916E2-E489-4781-B576-74D7A2559CE7}" type="presParOf" srcId="{CB558950-0141-419E-A21F-BD7A2558BECF}" destId="{075D15F6-770E-4790-8A6E-D48496F92846}" srcOrd="19" destOrd="0" presId="urn:microsoft.com/office/officeart/2005/8/layout/hChevron3"/>
    <dgm:cxn modelId="{1646C225-56FC-4627-8284-03F6B671DC3A}" type="presParOf" srcId="{CB558950-0141-419E-A21F-BD7A2558BECF}" destId="{5DFC18E4-1510-4816-B4C6-4EEDE813AD90}" srcOrd="2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0B8C58E-3C60-4F76-8962-7DF50B886C63}" type="doc">
      <dgm:prSet loTypeId="urn:microsoft.com/office/officeart/2005/8/layout/hChevron3" loCatId="process" qsTypeId="urn:microsoft.com/office/officeart/2005/8/quickstyle/3d4" qsCatId="3D" csTypeId="urn:microsoft.com/office/officeart/2005/8/colors/accent2_1" csCatId="accent2" phldr="1"/>
      <dgm:spPr/>
      <dgm:t>
        <a:bodyPr/>
        <a:lstStyle/>
        <a:p>
          <a:endParaRPr lang="es-ES"/>
        </a:p>
      </dgm:t>
    </dgm:pt>
    <dgm:pt modelId="{D9453DFF-7BE5-4247-A460-62353A5EB308}">
      <dgm:prSet custT="1"/>
      <dgm:spPr/>
      <dgm:t>
        <a:bodyPr/>
        <a:lstStyle/>
        <a:p>
          <a:r>
            <a:rPr lang="en-US" sz="800" dirty="0"/>
            <a:t>Innovation</a:t>
          </a:r>
          <a:endParaRPr lang="es-ES" sz="800" dirty="0"/>
        </a:p>
      </dgm:t>
    </dgm:pt>
    <dgm:pt modelId="{BB0B5A39-9FA5-4577-A273-16C5C2105677}" type="parTrans" cxnId="{BF68F397-76A2-4950-893B-B496DDE85CA3}">
      <dgm:prSet/>
      <dgm:spPr/>
      <dgm:t>
        <a:bodyPr/>
        <a:lstStyle/>
        <a:p>
          <a:endParaRPr lang="es-ES" sz="2000"/>
        </a:p>
      </dgm:t>
    </dgm:pt>
    <dgm:pt modelId="{6944DA32-6CBB-4DCB-9B74-8EDC58D79999}" type="sibTrans" cxnId="{BF68F397-76A2-4950-893B-B496DDE85CA3}">
      <dgm:prSet/>
      <dgm:spPr/>
      <dgm:t>
        <a:bodyPr/>
        <a:lstStyle/>
        <a:p>
          <a:endParaRPr lang="es-ES" sz="2000"/>
        </a:p>
      </dgm:t>
    </dgm:pt>
    <dgm:pt modelId="{9B41B977-1F29-4925-B7FA-0A732237CDED}">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gm:t>
    </dgm:pt>
    <dgm:pt modelId="{A60DE72E-438E-4AF5-872B-487FF4A69D7D}" type="parTrans" cxnId="{9999006B-A5BB-4760-A37F-ED8A86386477}">
      <dgm:prSet/>
      <dgm:spPr/>
      <dgm:t>
        <a:bodyPr/>
        <a:lstStyle/>
        <a:p>
          <a:endParaRPr lang="es-ES" sz="2000"/>
        </a:p>
      </dgm:t>
    </dgm:pt>
    <dgm:pt modelId="{11705F92-9715-4040-B7B8-16920641ECCA}" type="sibTrans" cxnId="{9999006B-A5BB-4760-A37F-ED8A86386477}">
      <dgm:prSet/>
      <dgm:spPr/>
      <dgm:t>
        <a:bodyPr/>
        <a:lstStyle/>
        <a:p>
          <a:endParaRPr lang="es-ES" sz="2000"/>
        </a:p>
      </dgm:t>
    </dgm:pt>
    <dgm:pt modelId="{7488708E-C43E-4C09-82AD-8C6D0494D959}">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Feeds</a:t>
          </a:r>
          <a:endParaRPr lang="es-ES" sz="800" kern="1200" dirty="0">
            <a:solidFill>
              <a:prstClr val="black">
                <a:hueOff val="0"/>
                <a:satOff val="0"/>
                <a:lumOff val="0"/>
                <a:alphaOff val="0"/>
              </a:prstClr>
            </a:solidFill>
            <a:latin typeface="Calibri" panose="020F0502020204030204"/>
            <a:ea typeface="+mn-ea"/>
            <a:cs typeface="+mn-cs"/>
          </a:endParaRPr>
        </a:p>
      </dgm:t>
    </dgm:pt>
    <dgm:pt modelId="{ABE48DA4-6E6E-46A2-BF1F-82E69EE2A63F}" type="parTrans" cxnId="{3CABFD3E-11FD-4199-BA69-4870431173C7}">
      <dgm:prSet/>
      <dgm:spPr/>
      <dgm:t>
        <a:bodyPr/>
        <a:lstStyle/>
        <a:p>
          <a:endParaRPr lang="es-ES" sz="2000"/>
        </a:p>
      </dgm:t>
    </dgm:pt>
    <dgm:pt modelId="{07721A38-51C6-477D-B425-D563A8F4F4E4}" type="sibTrans" cxnId="{3CABFD3E-11FD-4199-BA69-4870431173C7}">
      <dgm:prSet/>
      <dgm:spPr/>
      <dgm:t>
        <a:bodyPr/>
        <a:lstStyle/>
        <a:p>
          <a:endParaRPr lang="es-ES" sz="2000"/>
        </a:p>
      </dgm:t>
    </dgm:pt>
    <dgm:pt modelId="{424CA46A-EAF7-4673-B98C-7BBD135886F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solidFill>
                <a:prstClr val="black">
                  <a:hueOff val="0"/>
                  <a:satOff val="0"/>
                  <a:lumOff val="0"/>
                  <a:alphaOff val="0"/>
                </a:prstClr>
              </a:solidFill>
              <a:latin typeface="Calibri" panose="020F0502020204030204"/>
              <a:ea typeface="+mn-ea"/>
              <a:cs typeface="+mn-cs"/>
            </a:rPr>
            <a:t>Nuestros</a:t>
          </a:r>
          <a:r>
            <a:rPr lang="en-US" sz="800" kern="1200" dirty="0"/>
            <a:t> Mares”</a:t>
          </a:r>
          <a:endParaRPr lang="es-ES" sz="800" kern="1200" dirty="0"/>
        </a:p>
      </dgm:t>
    </dgm:pt>
    <dgm:pt modelId="{B442F40D-6CC6-4A1E-9A14-9968F298A4E6}" type="parTrans" cxnId="{D94946F5-D926-435A-A0C3-A8E84062FD9B}">
      <dgm:prSet/>
      <dgm:spPr/>
      <dgm:t>
        <a:bodyPr/>
        <a:lstStyle/>
        <a:p>
          <a:endParaRPr lang="es-ES" sz="2000"/>
        </a:p>
      </dgm:t>
    </dgm:pt>
    <dgm:pt modelId="{B59BC5D5-B4A5-4B10-B263-C24FE5619D38}" type="sibTrans" cxnId="{D94946F5-D926-435A-A0C3-A8E84062FD9B}">
      <dgm:prSet/>
      <dgm:spPr/>
      <dgm:t>
        <a:bodyPr/>
        <a:lstStyle/>
        <a:p>
          <a:endParaRPr lang="es-ES" sz="2000"/>
        </a:p>
      </dgm:t>
    </dgm:pt>
    <dgm:pt modelId="{9E5FB5B2-95E5-4776-8D2E-FCCCD7B960B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Markets and Trade</a:t>
          </a:r>
          <a:endParaRPr lang="es-ES" sz="800" kern="1200" dirty="0">
            <a:solidFill>
              <a:prstClr val="black">
                <a:hueOff val="0"/>
                <a:satOff val="0"/>
                <a:lumOff val="0"/>
                <a:alphaOff val="0"/>
              </a:prstClr>
            </a:solidFill>
            <a:latin typeface="Calibri" panose="020F0502020204030204"/>
            <a:ea typeface="+mn-ea"/>
            <a:cs typeface="+mn-cs"/>
          </a:endParaRPr>
        </a:p>
      </dgm:t>
    </dgm:pt>
    <dgm:pt modelId="{EB37DF85-32FD-4135-859E-4200006E66EB}" type="parTrans" cxnId="{793BD19C-8607-4688-938A-3BDC10982156}">
      <dgm:prSet/>
      <dgm:spPr/>
      <dgm:t>
        <a:bodyPr/>
        <a:lstStyle/>
        <a:p>
          <a:endParaRPr lang="es-ES" sz="2000"/>
        </a:p>
      </dgm:t>
    </dgm:pt>
    <dgm:pt modelId="{D0C61E33-A670-4743-916A-CD879C2B6179}" type="sibTrans" cxnId="{793BD19C-8607-4688-938A-3BDC10982156}">
      <dgm:prSet/>
      <dgm:spPr/>
      <dgm:t>
        <a:bodyPr/>
        <a:lstStyle/>
        <a:p>
          <a:endParaRPr lang="es-ES" sz="2000"/>
        </a:p>
      </dgm:t>
    </dgm:pt>
    <dgm:pt modelId="{5B57B7BD-4489-4166-A5E0-AECEF83294F8}">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Training</a:t>
          </a:r>
          <a:endParaRPr lang="es-ES" sz="800" kern="1200">
            <a:solidFill>
              <a:prstClr val="black">
                <a:hueOff val="0"/>
                <a:satOff val="0"/>
                <a:lumOff val="0"/>
                <a:alphaOff val="0"/>
              </a:prstClr>
            </a:solidFill>
            <a:latin typeface="Calibri" panose="020F0502020204030204"/>
            <a:ea typeface="+mn-ea"/>
            <a:cs typeface="+mn-cs"/>
          </a:endParaRPr>
        </a:p>
      </dgm:t>
    </dgm:pt>
    <dgm:pt modelId="{1CF5A9A7-CA46-4B08-B363-B746357AD967}" type="parTrans" cxnId="{0258F085-B4A5-4ACD-89C8-8739715D06BC}">
      <dgm:prSet/>
      <dgm:spPr/>
      <dgm:t>
        <a:bodyPr/>
        <a:lstStyle/>
        <a:p>
          <a:endParaRPr lang="es-ES" sz="2000"/>
        </a:p>
      </dgm:t>
    </dgm:pt>
    <dgm:pt modelId="{CDBC4BDF-AC57-4519-ADD9-32381DB81A15}" type="sibTrans" cxnId="{0258F085-B4A5-4ACD-89C8-8739715D06BC}">
      <dgm:prSet/>
      <dgm:spPr/>
      <dgm:t>
        <a:bodyPr/>
        <a:lstStyle/>
        <a:p>
          <a:endParaRPr lang="es-ES" sz="2000"/>
        </a:p>
      </dgm:t>
    </dgm:pt>
    <dgm:pt modelId="{5CB85C03-457E-4CEB-B2F1-0D4A63FD9851}">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Economic Sustainability</a:t>
          </a:r>
          <a:endParaRPr lang="es-ES" sz="800" kern="1200" dirty="0">
            <a:solidFill>
              <a:prstClr val="black">
                <a:hueOff val="0"/>
                <a:satOff val="0"/>
                <a:lumOff val="0"/>
                <a:alphaOff val="0"/>
              </a:prstClr>
            </a:solidFill>
            <a:latin typeface="Calibri" panose="020F0502020204030204"/>
            <a:ea typeface="+mn-ea"/>
            <a:cs typeface="+mn-cs"/>
          </a:endParaRPr>
        </a:p>
      </dgm:t>
    </dgm:pt>
    <dgm:pt modelId="{D042C506-AD8A-4A0E-9167-6A861E0C1BF7}" type="parTrans" cxnId="{847BB2DD-DA1F-42C9-9464-155AEB6E93F4}">
      <dgm:prSet/>
      <dgm:spPr/>
      <dgm:t>
        <a:bodyPr/>
        <a:lstStyle/>
        <a:p>
          <a:endParaRPr lang="es-ES" sz="2000"/>
        </a:p>
      </dgm:t>
    </dgm:pt>
    <dgm:pt modelId="{7E0079E1-714D-4EFE-A239-C86350371916}" type="sibTrans" cxnId="{847BB2DD-DA1F-42C9-9464-155AEB6E93F4}">
      <dgm:prSet/>
      <dgm:spPr/>
      <dgm:t>
        <a:bodyPr/>
        <a:lstStyle/>
        <a:p>
          <a:endParaRPr lang="es-ES" sz="2000"/>
        </a:p>
      </dgm:t>
    </dgm:pt>
    <dgm:pt modelId="{BE864043-D107-4221-BDC2-1734B0D93B46}">
      <dgm:prSet custT="1"/>
      <dgm:spPr>
        <a:solidFill>
          <a:srgbClr val="FFC000"/>
        </a:solidFill>
        <a:ln>
          <a:noFill/>
        </a:ln>
        <a:effectLst/>
        <a:scene3d>
          <a:camera prst="orthographicFront"/>
          <a:lightRig rig="chilly" dir="t"/>
        </a:scene3d>
        <a:sp3d prstMaterial="translucentPowder">
          <a:bevelT w="127000" h="25400" prst="softRound"/>
        </a:sp3d>
      </dgm:spPr>
      <dgm:t>
        <a:bodyPr spcFirstLastPara="0" vert="horz" wrap="square" lIns="32004" tIns="21336" rIns="10668" bIns="21336" numCol="1" spcCol="1270" anchor="ctr" anchorCtr="0"/>
        <a:lstStyle/>
        <a:p>
          <a:r>
            <a:rPr lang="en-US" sz="800" kern="1200" dirty="0"/>
            <a:t>International </a:t>
          </a:r>
          <a:r>
            <a:rPr lang="en-US" sz="800" kern="1200" dirty="0">
              <a:solidFill>
                <a:prstClr val="black">
                  <a:hueOff val="0"/>
                  <a:satOff val="0"/>
                  <a:lumOff val="0"/>
                  <a:alphaOff val="0"/>
                </a:prstClr>
              </a:solidFill>
              <a:latin typeface="Calibri" panose="020F0502020204030204"/>
              <a:ea typeface="+mn-ea"/>
              <a:cs typeface="+mn-cs"/>
            </a:rPr>
            <a:t>relations</a:t>
          </a:r>
          <a:endParaRPr lang="es-ES" sz="800" kern="1200" dirty="0">
            <a:solidFill>
              <a:prstClr val="black">
                <a:hueOff val="0"/>
                <a:satOff val="0"/>
                <a:lumOff val="0"/>
                <a:alphaOff val="0"/>
              </a:prstClr>
            </a:solidFill>
            <a:latin typeface="Calibri" panose="020F0502020204030204"/>
            <a:ea typeface="+mn-ea"/>
            <a:cs typeface="+mn-cs"/>
          </a:endParaRPr>
        </a:p>
      </dgm:t>
    </dgm:pt>
    <dgm:pt modelId="{F9D02D36-DF8B-49B2-959E-C76710E6B273}" type="parTrans" cxnId="{D4FD49A4-9370-4601-A461-CBB380A3DCF3}">
      <dgm:prSet/>
      <dgm:spPr/>
      <dgm:t>
        <a:bodyPr/>
        <a:lstStyle/>
        <a:p>
          <a:endParaRPr lang="es-ES" sz="2000"/>
        </a:p>
      </dgm:t>
    </dgm:pt>
    <dgm:pt modelId="{26D1B42D-D522-46DC-AD5D-B69A10A6FA0E}" type="sibTrans" cxnId="{D4FD49A4-9370-4601-A461-CBB380A3DCF3}">
      <dgm:prSet/>
      <dgm:spPr/>
      <dgm:t>
        <a:bodyPr/>
        <a:lstStyle/>
        <a:p>
          <a:endParaRPr lang="es-ES" sz="2000"/>
        </a:p>
      </dgm:t>
    </dgm:pt>
    <dgm:pt modelId="{34F32676-513F-482A-AF0C-15BF672C73F4}">
      <dgm:prSet custT="1"/>
      <dgm:spPr/>
      <dgm:t>
        <a:bodyPr/>
        <a:lstStyle/>
        <a:p>
          <a:r>
            <a:rPr lang="en-US" sz="800"/>
            <a:t>Labour Relations</a:t>
          </a:r>
          <a:endParaRPr lang="es-ES" sz="800"/>
        </a:p>
      </dgm:t>
    </dgm:pt>
    <dgm:pt modelId="{645F3B09-B5EF-41E8-8D77-96EB8C178CB1}" type="parTrans" cxnId="{2261900C-2575-4BC4-816A-4442A822AA6F}">
      <dgm:prSet/>
      <dgm:spPr/>
      <dgm:t>
        <a:bodyPr/>
        <a:lstStyle/>
        <a:p>
          <a:endParaRPr lang="es-ES" sz="2000"/>
        </a:p>
      </dgm:t>
    </dgm:pt>
    <dgm:pt modelId="{0D54B1BE-8B0D-49EB-80F2-0F1C4A70835C}" type="sibTrans" cxnId="{2261900C-2575-4BC4-816A-4442A822AA6F}">
      <dgm:prSet/>
      <dgm:spPr/>
      <dgm:t>
        <a:bodyPr/>
        <a:lstStyle/>
        <a:p>
          <a:endParaRPr lang="es-ES" sz="2000"/>
        </a:p>
      </dgm:t>
    </dgm:pt>
    <dgm:pt modelId="{B8E394C6-A564-428D-A002-616022F45C15}">
      <dgm:prSet custT="1"/>
      <dgm:spPr/>
      <dgm:t>
        <a:bodyPr/>
        <a:lstStyle/>
        <a:p>
          <a:r>
            <a:rPr lang="en-US" sz="800"/>
            <a:t>Communication</a:t>
          </a:r>
          <a:endParaRPr lang="es-ES" sz="800"/>
        </a:p>
      </dgm:t>
    </dgm:pt>
    <dgm:pt modelId="{FB8F1754-222C-44A5-AE38-CE65E0D67E50}" type="parTrans" cxnId="{CA68C119-73EB-4F89-8410-AF039A9DE2EE}">
      <dgm:prSet/>
      <dgm:spPr/>
      <dgm:t>
        <a:bodyPr/>
        <a:lstStyle/>
        <a:p>
          <a:endParaRPr lang="es-ES" sz="2000"/>
        </a:p>
      </dgm:t>
    </dgm:pt>
    <dgm:pt modelId="{B6227513-2674-44D2-B52A-CC235FDCD55D}" type="sibTrans" cxnId="{CA68C119-73EB-4F89-8410-AF039A9DE2EE}">
      <dgm:prSet/>
      <dgm:spPr/>
      <dgm:t>
        <a:bodyPr/>
        <a:lstStyle/>
        <a:p>
          <a:endParaRPr lang="es-ES" sz="2000"/>
        </a:p>
      </dgm:t>
    </dgm:pt>
    <dgm:pt modelId="{DBC05656-11A5-422A-95A8-1BB13A16F22E}">
      <dgm:prSet custT="1"/>
      <dgm:spPr/>
      <dgm:t>
        <a:bodyPr/>
        <a:lstStyle/>
        <a:p>
          <a:r>
            <a:rPr lang="en-US" sz="800"/>
            <a:t>Promotion</a:t>
          </a:r>
          <a:endParaRPr lang="es-ES" sz="800"/>
        </a:p>
      </dgm:t>
    </dgm:pt>
    <dgm:pt modelId="{815A1C51-C365-4E5E-A442-7F4A22A1DBB2}" type="parTrans" cxnId="{B75FF76D-EC6B-44F5-8646-0A595EE6D6EF}">
      <dgm:prSet/>
      <dgm:spPr/>
      <dgm:t>
        <a:bodyPr/>
        <a:lstStyle/>
        <a:p>
          <a:endParaRPr lang="es-ES" sz="2000"/>
        </a:p>
      </dgm:t>
    </dgm:pt>
    <dgm:pt modelId="{C247F6A7-E38B-4DC4-AC52-C2122788DA3F}" type="sibTrans" cxnId="{B75FF76D-EC6B-44F5-8646-0A595EE6D6EF}">
      <dgm:prSet/>
      <dgm:spPr/>
      <dgm:t>
        <a:bodyPr/>
        <a:lstStyle/>
        <a:p>
          <a:endParaRPr lang="es-ES" sz="2000"/>
        </a:p>
      </dgm:t>
    </dgm:pt>
    <dgm:pt modelId="{CB558950-0141-419E-A21F-BD7A2558BECF}" type="pres">
      <dgm:prSet presAssocID="{10B8C58E-3C60-4F76-8962-7DF50B886C63}" presName="Name0" presStyleCnt="0">
        <dgm:presLayoutVars>
          <dgm:dir/>
          <dgm:resizeHandles val="exact"/>
        </dgm:presLayoutVars>
      </dgm:prSet>
      <dgm:spPr/>
    </dgm:pt>
    <dgm:pt modelId="{798809A1-91AF-4266-87F3-9547625D51F0}" type="pres">
      <dgm:prSet presAssocID="{D9453DFF-7BE5-4247-A460-62353A5EB308}" presName="parTxOnly" presStyleLbl="node1" presStyleIdx="0" presStyleCnt="11">
        <dgm:presLayoutVars>
          <dgm:bulletEnabled val="1"/>
        </dgm:presLayoutVars>
      </dgm:prSet>
      <dgm:spPr/>
    </dgm:pt>
    <dgm:pt modelId="{6B1C90EA-E5C7-4746-9135-651F51569ACD}" type="pres">
      <dgm:prSet presAssocID="{6944DA32-6CBB-4DCB-9B74-8EDC58D79999}" presName="parSpace" presStyleCnt="0"/>
      <dgm:spPr/>
    </dgm:pt>
    <dgm:pt modelId="{73D68B7D-899B-4042-9A8C-377E5D68D472}" type="pres">
      <dgm:prSet presAssocID="{9B41B977-1F29-4925-B7FA-0A732237CDED}" presName="parTxOnly" presStyleLbl="node1" presStyleIdx="1" presStyleCnt="11">
        <dgm:presLayoutVars>
          <dgm:bulletEnabled val="1"/>
        </dgm:presLayoutVars>
      </dgm:prSet>
      <dgm:spPr>
        <a:xfrm>
          <a:off x="947051" y="488048"/>
          <a:ext cx="1182190" cy="472876"/>
        </a:xfrm>
        <a:prstGeom prst="chevron">
          <a:avLst/>
        </a:prstGeom>
      </dgm:spPr>
    </dgm:pt>
    <dgm:pt modelId="{07D3E5DA-3081-4AF7-B843-9F57B95EF97C}" type="pres">
      <dgm:prSet presAssocID="{11705F92-9715-4040-B7B8-16920641ECCA}" presName="parSpace" presStyleCnt="0"/>
      <dgm:spPr/>
    </dgm:pt>
    <dgm:pt modelId="{50BD67F9-8E3D-4EC2-B505-C281C2BE534D}" type="pres">
      <dgm:prSet presAssocID="{7488708E-C43E-4C09-82AD-8C6D0494D959}" presName="parTxOnly" presStyleLbl="node1" presStyleIdx="2" presStyleCnt="11">
        <dgm:presLayoutVars>
          <dgm:bulletEnabled val="1"/>
        </dgm:presLayoutVars>
      </dgm:prSet>
      <dgm:spPr>
        <a:xfrm>
          <a:off x="1892803" y="488048"/>
          <a:ext cx="1182190" cy="472876"/>
        </a:xfrm>
        <a:prstGeom prst="chevron">
          <a:avLst/>
        </a:prstGeom>
      </dgm:spPr>
    </dgm:pt>
    <dgm:pt modelId="{82A8A994-71E2-486F-BF55-AECD1FB2698F}" type="pres">
      <dgm:prSet presAssocID="{07721A38-51C6-477D-B425-D563A8F4F4E4}" presName="parSpace" presStyleCnt="0"/>
      <dgm:spPr/>
    </dgm:pt>
    <dgm:pt modelId="{171BE2B7-174F-4F8D-AB2A-3F54D2D6C4A7}" type="pres">
      <dgm:prSet presAssocID="{424CA46A-EAF7-4673-B98C-7BBD135886F6}" presName="parTxOnly" presStyleLbl="node1" presStyleIdx="3" presStyleCnt="11">
        <dgm:presLayoutVars>
          <dgm:bulletEnabled val="1"/>
        </dgm:presLayoutVars>
      </dgm:prSet>
      <dgm:spPr>
        <a:xfrm>
          <a:off x="2838555" y="488048"/>
          <a:ext cx="1182190" cy="472876"/>
        </a:xfrm>
        <a:prstGeom prst="chevron">
          <a:avLst/>
        </a:prstGeom>
      </dgm:spPr>
    </dgm:pt>
    <dgm:pt modelId="{CA7158D2-45D2-4AD7-9EEA-415B1452A79D}" type="pres">
      <dgm:prSet presAssocID="{B59BC5D5-B4A5-4B10-B263-C24FE5619D38}" presName="parSpace" presStyleCnt="0"/>
      <dgm:spPr/>
    </dgm:pt>
    <dgm:pt modelId="{A9EF1A3E-842F-4F9E-9FD8-E6885686C9E7}" type="pres">
      <dgm:prSet presAssocID="{9E5FB5B2-95E5-4776-8D2E-FCCCD7B960B6}" presName="parTxOnly" presStyleLbl="node1" presStyleIdx="4" presStyleCnt="11">
        <dgm:presLayoutVars>
          <dgm:bulletEnabled val="1"/>
        </dgm:presLayoutVars>
      </dgm:prSet>
      <dgm:spPr>
        <a:xfrm>
          <a:off x="3784307" y="488048"/>
          <a:ext cx="1182190" cy="472876"/>
        </a:xfrm>
        <a:prstGeom prst="chevron">
          <a:avLst/>
        </a:prstGeom>
      </dgm:spPr>
    </dgm:pt>
    <dgm:pt modelId="{426F5262-6D53-4B25-A91E-BB4F09FCE8AA}" type="pres">
      <dgm:prSet presAssocID="{D0C61E33-A670-4743-916A-CD879C2B6179}" presName="parSpace" presStyleCnt="0"/>
      <dgm:spPr/>
    </dgm:pt>
    <dgm:pt modelId="{F0D95C61-26EE-4527-98F9-6230D2C0E1CC}" type="pres">
      <dgm:prSet presAssocID="{5B57B7BD-4489-4166-A5E0-AECEF83294F8}" presName="parTxOnly" presStyleLbl="node1" presStyleIdx="5" presStyleCnt="11">
        <dgm:presLayoutVars>
          <dgm:bulletEnabled val="1"/>
        </dgm:presLayoutVars>
      </dgm:prSet>
      <dgm:spPr>
        <a:xfrm>
          <a:off x="4730059" y="488048"/>
          <a:ext cx="1182190" cy="472876"/>
        </a:xfrm>
        <a:prstGeom prst="chevron">
          <a:avLst/>
        </a:prstGeom>
      </dgm:spPr>
    </dgm:pt>
    <dgm:pt modelId="{27208336-E061-43F0-A7DB-F70C03F7E791}" type="pres">
      <dgm:prSet presAssocID="{CDBC4BDF-AC57-4519-ADD9-32381DB81A15}" presName="parSpace" presStyleCnt="0"/>
      <dgm:spPr/>
    </dgm:pt>
    <dgm:pt modelId="{18217A12-3B26-48ED-8B18-86B8AB591D6D}" type="pres">
      <dgm:prSet presAssocID="{5CB85C03-457E-4CEB-B2F1-0D4A63FD9851}" presName="parTxOnly" presStyleLbl="node1" presStyleIdx="6" presStyleCnt="11">
        <dgm:presLayoutVars>
          <dgm:bulletEnabled val="1"/>
        </dgm:presLayoutVars>
      </dgm:prSet>
      <dgm:spPr>
        <a:xfrm>
          <a:off x="5675811" y="488048"/>
          <a:ext cx="1182190" cy="472876"/>
        </a:xfrm>
        <a:prstGeom prst="chevron">
          <a:avLst/>
        </a:prstGeom>
      </dgm:spPr>
    </dgm:pt>
    <dgm:pt modelId="{C369D71E-DB81-455B-8DE6-8F8E8112F81A}" type="pres">
      <dgm:prSet presAssocID="{7E0079E1-714D-4EFE-A239-C86350371916}" presName="parSpace" presStyleCnt="0"/>
      <dgm:spPr/>
    </dgm:pt>
    <dgm:pt modelId="{BD1E6B4F-DDD8-4564-9EE7-90FDEF3E2DCD}" type="pres">
      <dgm:prSet presAssocID="{BE864043-D107-4221-BDC2-1734B0D93B46}" presName="parTxOnly" presStyleLbl="node1" presStyleIdx="7" presStyleCnt="11">
        <dgm:presLayoutVars>
          <dgm:bulletEnabled val="1"/>
        </dgm:presLayoutVars>
      </dgm:prSet>
      <dgm:spPr>
        <a:xfrm>
          <a:off x="6621563" y="488048"/>
          <a:ext cx="1182190" cy="472876"/>
        </a:xfrm>
        <a:prstGeom prst="chevron">
          <a:avLst/>
        </a:prstGeom>
      </dgm:spPr>
    </dgm:pt>
    <dgm:pt modelId="{E9C30F90-460A-482C-BE23-00449BE03D9F}" type="pres">
      <dgm:prSet presAssocID="{26D1B42D-D522-46DC-AD5D-B69A10A6FA0E}" presName="parSpace" presStyleCnt="0"/>
      <dgm:spPr/>
    </dgm:pt>
    <dgm:pt modelId="{21F94BB1-FD99-488A-8A6E-DDED0E64A4A1}" type="pres">
      <dgm:prSet presAssocID="{34F32676-513F-482A-AF0C-15BF672C73F4}" presName="parTxOnly" presStyleLbl="node1" presStyleIdx="8" presStyleCnt="11">
        <dgm:presLayoutVars>
          <dgm:bulletEnabled val="1"/>
        </dgm:presLayoutVars>
      </dgm:prSet>
      <dgm:spPr/>
    </dgm:pt>
    <dgm:pt modelId="{CD3C5315-4C7B-4590-B397-1FFA0A268451}" type="pres">
      <dgm:prSet presAssocID="{0D54B1BE-8B0D-49EB-80F2-0F1C4A70835C}" presName="parSpace" presStyleCnt="0"/>
      <dgm:spPr/>
    </dgm:pt>
    <dgm:pt modelId="{C2650CD8-F2EF-4BE8-BFC9-0F2E006290EF}" type="pres">
      <dgm:prSet presAssocID="{B8E394C6-A564-428D-A002-616022F45C15}" presName="parTxOnly" presStyleLbl="node1" presStyleIdx="9" presStyleCnt="11">
        <dgm:presLayoutVars>
          <dgm:bulletEnabled val="1"/>
        </dgm:presLayoutVars>
      </dgm:prSet>
      <dgm:spPr/>
    </dgm:pt>
    <dgm:pt modelId="{075D15F6-770E-4790-8A6E-D48496F92846}" type="pres">
      <dgm:prSet presAssocID="{B6227513-2674-44D2-B52A-CC235FDCD55D}" presName="parSpace" presStyleCnt="0"/>
      <dgm:spPr/>
    </dgm:pt>
    <dgm:pt modelId="{5DFC18E4-1510-4816-B4C6-4EEDE813AD90}" type="pres">
      <dgm:prSet presAssocID="{DBC05656-11A5-422A-95A8-1BB13A16F22E}" presName="parTxOnly" presStyleLbl="node1" presStyleIdx="10" presStyleCnt="11">
        <dgm:presLayoutVars>
          <dgm:bulletEnabled val="1"/>
        </dgm:presLayoutVars>
      </dgm:prSet>
      <dgm:spPr/>
    </dgm:pt>
  </dgm:ptLst>
  <dgm:cxnLst>
    <dgm:cxn modelId="{2261900C-2575-4BC4-816A-4442A822AA6F}" srcId="{10B8C58E-3C60-4F76-8962-7DF50B886C63}" destId="{34F32676-513F-482A-AF0C-15BF672C73F4}" srcOrd="8" destOrd="0" parTransId="{645F3B09-B5EF-41E8-8D77-96EB8C178CB1}" sibTransId="{0D54B1BE-8B0D-49EB-80F2-0F1C4A70835C}"/>
    <dgm:cxn modelId="{4B5AC510-6C2B-4A5D-B60D-7BE1766F631E}" type="presOf" srcId="{7488708E-C43E-4C09-82AD-8C6D0494D959}" destId="{50BD67F9-8E3D-4EC2-B505-C281C2BE534D}" srcOrd="0" destOrd="0" presId="urn:microsoft.com/office/officeart/2005/8/layout/hChevron3"/>
    <dgm:cxn modelId="{B6F4C218-C475-4C2F-A9F8-2177FA8517D8}" type="presOf" srcId="{9E5FB5B2-95E5-4776-8D2E-FCCCD7B960B6}" destId="{A9EF1A3E-842F-4F9E-9FD8-E6885686C9E7}" srcOrd="0" destOrd="0" presId="urn:microsoft.com/office/officeart/2005/8/layout/hChevron3"/>
    <dgm:cxn modelId="{CA68C119-73EB-4F89-8410-AF039A9DE2EE}" srcId="{10B8C58E-3C60-4F76-8962-7DF50B886C63}" destId="{B8E394C6-A564-428D-A002-616022F45C15}" srcOrd="9" destOrd="0" parTransId="{FB8F1754-222C-44A5-AE38-CE65E0D67E50}" sibTransId="{B6227513-2674-44D2-B52A-CC235FDCD55D}"/>
    <dgm:cxn modelId="{2734731A-D45F-492A-B25D-73D34EE33631}" type="presOf" srcId="{B8E394C6-A564-428D-A002-616022F45C15}" destId="{C2650CD8-F2EF-4BE8-BFC9-0F2E006290EF}" srcOrd="0" destOrd="0" presId="urn:microsoft.com/office/officeart/2005/8/layout/hChevron3"/>
    <dgm:cxn modelId="{346BC634-4A11-4D63-9DDA-4EDDFF87B042}" type="presOf" srcId="{5B57B7BD-4489-4166-A5E0-AECEF83294F8}" destId="{F0D95C61-26EE-4527-98F9-6230D2C0E1CC}" srcOrd="0" destOrd="0" presId="urn:microsoft.com/office/officeart/2005/8/layout/hChevron3"/>
    <dgm:cxn modelId="{3CABFD3E-11FD-4199-BA69-4870431173C7}" srcId="{10B8C58E-3C60-4F76-8962-7DF50B886C63}" destId="{7488708E-C43E-4C09-82AD-8C6D0494D959}" srcOrd="2" destOrd="0" parTransId="{ABE48DA4-6E6E-46A2-BF1F-82E69EE2A63F}" sibTransId="{07721A38-51C6-477D-B425-D563A8F4F4E4}"/>
    <dgm:cxn modelId="{8183845B-AB42-41DA-97D8-7B18A37E1DB6}" type="presOf" srcId="{5CB85C03-457E-4CEB-B2F1-0D4A63FD9851}" destId="{18217A12-3B26-48ED-8B18-86B8AB591D6D}" srcOrd="0" destOrd="0" presId="urn:microsoft.com/office/officeart/2005/8/layout/hChevron3"/>
    <dgm:cxn modelId="{0A46DB60-E7BF-4D6A-AC68-77D0EAB25FFD}" type="presOf" srcId="{9B41B977-1F29-4925-B7FA-0A732237CDED}" destId="{73D68B7D-899B-4042-9A8C-377E5D68D472}" srcOrd="0" destOrd="0" presId="urn:microsoft.com/office/officeart/2005/8/layout/hChevron3"/>
    <dgm:cxn modelId="{FF8ED269-9C95-4296-BFC6-65367AD96A2E}" type="presOf" srcId="{BE864043-D107-4221-BDC2-1734B0D93B46}" destId="{BD1E6B4F-DDD8-4564-9EE7-90FDEF3E2DCD}" srcOrd="0" destOrd="0" presId="urn:microsoft.com/office/officeart/2005/8/layout/hChevron3"/>
    <dgm:cxn modelId="{9999006B-A5BB-4760-A37F-ED8A86386477}" srcId="{10B8C58E-3C60-4F76-8962-7DF50B886C63}" destId="{9B41B977-1F29-4925-B7FA-0A732237CDED}" srcOrd="1" destOrd="0" parTransId="{A60DE72E-438E-4AF5-872B-487FF4A69D7D}" sibTransId="{11705F92-9715-4040-B7B8-16920641ECCA}"/>
    <dgm:cxn modelId="{B75FF76D-EC6B-44F5-8646-0A595EE6D6EF}" srcId="{10B8C58E-3C60-4F76-8962-7DF50B886C63}" destId="{DBC05656-11A5-422A-95A8-1BB13A16F22E}" srcOrd="10" destOrd="0" parTransId="{815A1C51-C365-4E5E-A442-7F4A22A1DBB2}" sibTransId="{C247F6A7-E38B-4DC4-AC52-C2122788DA3F}"/>
    <dgm:cxn modelId="{AD3A525A-BE5A-4C70-BF1A-69557D9708AF}" type="presOf" srcId="{424CA46A-EAF7-4673-B98C-7BBD135886F6}" destId="{171BE2B7-174F-4F8D-AB2A-3F54D2D6C4A7}" srcOrd="0" destOrd="0" presId="urn:microsoft.com/office/officeart/2005/8/layout/hChevron3"/>
    <dgm:cxn modelId="{0258F085-B4A5-4ACD-89C8-8739715D06BC}" srcId="{10B8C58E-3C60-4F76-8962-7DF50B886C63}" destId="{5B57B7BD-4489-4166-A5E0-AECEF83294F8}" srcOrd="5" destOrd="0" parTransId="{1CF5A9A7-CA46-4B08-B363-B746357AD967}" sibTransId="{CDBC4BDF-AC57-4519-ADD9-32381DB81A15}"/>
    <dgm:cxn modelId="{4F7D3595-1BE1-42CA-B628-D856ACDEBCFB}" type="presOf" srcId="{34F32676-513F-482A-AF0C-15BF672C73F4}" destId="{21F94BB1-FD99-488A-8A6E-DDED0E64A4A1}" srcOrd="0" destOrd="0" presId="urn:microsoft.com/office/officeart/2005/8/layout/hChevron3"/>
    <dgm:cxn modelId="{74FF9095-5FD4-46AA-9E95-35F1161B3219}" type="presOf" srcId="{10B8C58E-3C60-4F76-8962-7DF50B886C63}" destId="{CB558950-0141-419E-A21F-BD7A2558BECF}" srcOrd="0" destOrd="0" presId="urn:microsoft.com/office/officeart/2005/8/layout/hChevron3"/>
    <dgm:cxn modelId="{BF68F397-76A2-4950-893B-B496DDE85CA3}" srcId="{10B8C58E-3C60-4F76-8962-7DF50B886C63}" destId="{D9453DFF-7BE5-4247-A460-62353A5EB308}" srcOrd="0" destOrd="0" parTransId="{BB0B5A39-9FA5-4577-A273-16C5C2105677}" sibTransId="{6944DA32-6CBB-4DCB-9B74-8EDC58D79999}"/>
    <dgm:cxn modelId="{793BD19C-8607-4688-938A-3BDC10982156}" srcId="{10B8C58E-3C60-4F76-8962-7DF50B886C63}" destId="{9E5FB5B2-95E5-4776-8D2E-FCCCD7B960B6}" srcOrd="4" destOrd="0" parTransId="{EB37DF85-32FD-4135-859E-4200006E66EB}" sibTransId="{D0C61E33-A670-4743-916A-CD879C2B6179}"/>
    <dgm:cxn modelId="{D4FD49A4-9370-4601-A461-CBB380A3DCF3}" srcId="{10B8C58E-3C60-4F76-8962-7DF50B886C63}" destId="{BE864043-D107-4221-BDC2-1734B0D93B46}" srcOrd="7" destOrd="0" parTransId="{F9D02D36-DF8B-49B2-959E-C76710E6B273}" sibTransId="{26D1B42D-D522-46DC-AD5D-B69A10A6FA0E}"/>
    <dgm:cxn modelId="{5CAFC8A7-263E-4313-81CC-47A53514EF2F}" type="presOf" srcId="{D9453DFF-7BE5-4247-A460-62353A5EB308}" destId="{798809A1-91AF-4266-87F3-9547625D51F0}" srcOrd="0" destOrd="0" presId="urn:microsoft.com/office/officeart/2005/8/layout/hChevron3"/>
    <dgm:cxn modelId="{7D73CEAE-C616-47E0-BF89-10F17D54F2E3}" type="presOf" srcId="{DBC05656-11A5-422A-95A8-1BB13A16F22E}" destId="{5DFC18E4-1510-4816-B4C6-4EEDE813AD90}" srcOrd="0" destOrd="0" presId="urn:microsoft.com/office/officeart/2005/8/layout/hChevron3"/>
    <dgm:cxn modelId="{847BB2DD-DA1F-42C9-9464-155AEB6E93F4}" srcId="{10B8C58E-3C60-4F76-8962-7DF50B886C63}" destId="{5CB85C03-457E-4CEB-B2F1-0D4A63FD9851}" srcOrd="6" destOrd="0" parTransId="{D042C506-AD8A-4A0E-9167-6A861E0C1BF7}" sibTransId="{7E0079E1-714D-4EFE-A239-C86350371916}"/>
    <dgm:cxn modelId="{D94946F5-D926-435A-A0C3-A8E84062FD9B}" srcId="{10B8C58E-3C60-4F76-8962-7DF50B886C63}" destId="{424CA46A-EAF7-4673-B98C-7BBD135886F6}" srcOrd="3" destOrd="0" parTransId="{B442F40D-6CC6-4A1E-9A14-9968F298A4E6}" sibTransId="{B59BC5D5-B4A5-4B10-B263-C24FE5619D38}"/>
    <dgm:cxn modelId="{2A4A49C9-8898-4737-B8C3-807BD0857FF2}" type="presParOf" srcId="{CB558950-0141-419E-A21F-BD7A2558BECF}" destId="{798809A1-91AF-4266-87F3-9547625D51F0}" srcOrd="0" destOrd="0" presId="urn:microsoft.com/office/officeart/2005/8/layout/hChevron3"/>
    <dgm:cxn modelId="{74C0099C-E975-4752-B7FD-7289179EBE6E}" type="presParOf" srcId="{CB558950-0141-419E-A21F-BD7A2558BECF}" destId="{6B1C90EA-E5C7-4746-9135-651F51569ACD}" srcOrd="1" destOrd="0" presId="urn:microsoft.com/office/officeart/2005/8/layout/hChevron3"/>
    <dgm:cxn modelId="{3E519B21-74E8-415D-9B46-BBCF3EFA1CB3}" type="presParOf" srcId="{CB558950-0141-419E-A21F-BD7A2558BECF}" destId="{73D68B7D-899B-4042-9A8C-377E5D68D472}" srcOrd="2" destOrd="0" presId="urn:microsoft.com/office/officeart/2005/8/layout/hChevron3"/>
    <dgm:cxn modelId="{42509707-2417-46DA-A4CA-057CFA77A29D}" type="presParOf" srcId="{CB558950-0141-419E-A21F-BD7A2558BECF}" destId="{07D3E5DA-3081-4AF7-B843-9F57B95EF97C}" srcOrd="3" destOrd="0" presId="urn:microsoft.com/office/officeart/2005/8/layout/hChevron3"/>
    <dgm:cxn modelId="{1D216C3F-09C5-4520-B133-A600C8A0FD0C}" type="presParOf" srcId="{CB558950-0141-419E-A21F-BD7A2558BECF}" destId="{50BD67F9-8E3D-4EC2-B505-C281C2BE534D}" srcOrd="4" destOrd="0" presId="urn:microsoft.com/office/officeart/2005/8/layout/hChevron3"/>
    <dgm:cxn modelId="{49DFFABE-6FD4-4458-ADC6-26CE56BA561C}" type="presParOf" srcId="{CB558950-0141-419E-A21F-BD7A2558BECF}" destId="{82A8A994-71E2-486F-BF55-AECD1FB2698F}" srcOrd="5" destOrd="0" presId="urn:microsoft.com/office/officeart/2005/8/layout/hChevron3"/>
    <dgm:cxn modelId="{CEDACAC3-87DC-4FFF-82E5-77FB68F7BB3A}" type="presParOf" srcId="{CB558950-0141-419E-A21F-BD7A2558BECF}" destId="{171BE2B7-174F-4F8D-AB2A-3F54D2D6C4A7}" srcOrd="6" destOrd="0" presId="urn:microsoft.com/office/officeart/2005/8/layout/hChevron3"/>
    <dgm:cxn modelId="{E8E94881-93C0-4AB9-A84A-EFC3119F9F47}" type="presParOf" srcId="{CB558950-0141-419E-A21F-BD7A2558BECF}" destId="{CA7158D2-45D2-4AD7-9EEA-415B1452A79D}" srcOrd="7" destOrd="0" presId="urn:microsoft.com/office/officeart/2005/8/layout/hChevron3"/>
    <dgm:cxn modelId="{4F2FCF3F-BEB5-4AD3-B183-EB4239C219CF}" type="presParOf" srcId="{CB558950-0141-419E-A21F-BD7A2558BECF}" destId="{A9EF1A3E-842F-4F9E-9FD8-E6885686C9E7}" srcOrd="8" destOrd="0" presId="urn:microsoft.com/office/officeart/2005/8/layout/hChevron3"/>
    <dgm:cxn modelId="{CB460AC7-FE38-423D-88F1-6014D7B7B0E5}" type="presParOf" srcId="{CB558950-0141-419E-A21F-BD7A2558BECF}" destId="{426F5262-6D53-4B25-A91E-BB4F09FCE8AA}" srcOrd="9" destOrd="0" presId="urn:microsoft.com/office/officeart/2005/8/layout/hChevron3"/>
    <dgm:cxn modelId="{B561F597-AC69-4D90-8819-2F7F1870BF84}" type="presParOf" srcId="{CB558950-0141-419E-A21F-BD7A2558BECF}" destId="{F0D95C61-26EE-4527-98F9-6230D2C0E1CC}" srcOrd="10" destOrd="0" presId="urn:microsoft.com/office/officeart/2005/8/layout/hChevron3"/>
    <dgm:cxn modelId="{C299E26A-0B43-47E0-A5E1-31C94943C138}" type="presParOf" srcId="{CB558950-0141-419E-A21F-BD7A2558BECF}" destId="{27208336-E061-43F0-A7DB-F70C03F7E791}" srcOrd="11" destOrd="0" presId="urn:microsoft.com/office/officeart/2005/8/layout/hChevron3"/>
    <dgm:cxn modelId="{F1945B0A-3566-48C7-A49A-8CDDCEC4F761}" type="presParOf" srcId="{CB558950-0141-419E-A21F-BD7A2558BECF}" destId="{18217A12-3B26-48ED-8B18-86B8AB591D6D}" srcOrd="12" destOrd="0" presId="urn:microsoft.com/office/officeart/2005/8/layout/hChevron3"/>
    <dgm:cxn modelId="{D25CDCD8-369C-4829-A454-63A4C418C68F}" type="presParOf" srcId="{CB558950-0141-419E-A21F-BD7A2558BECF}" destId="{C369D71E-DB81-455B-8DE6-8F8E8112F81A}" srcOrd="13" destOrd="0" presId="urn:microsoft.com/office/officeart/2005/8/layout/hChevron3"/>
    <dgm:cxn modelId="{BE718892-E226-4C38-8B4D-8AA72E03AA7D}" type="presParOf" srcId="{CB558950-0141-419E-A21F-BD7A2558BECF}" destId="{BD1E6B4F-DDD8-4564-9EE7-90FDEF3E2DCD}" srcOrd="14" destOrd="0" presId="urn:microsoft.com/office/officeart/2005/8/layout/hChevron3"/>
    <dgm:cxn modelId="{15D6893B-B55F-402C-8F4D-BC9504760F6A}" type="presParOf" srcId="{CB558950-0141-419E-A21F-BD7A2558BECF}" destId="{E9C30F90-460A-482C-BE23-00449BE03D9F}" srcOrd="15" destOrd="0" presId="urn:microsoft.com/office/officeart/2005/8/layout/hChevron3"/>
    <dgm:cxn modelId="{7AB19386-6FD1-4E51-A2A3-613005FFD4E3}" type="presParOf" srcId="{CB558950-0141-419E-A21F-BD7A2558BECF}" destId="{21F94BB1-FD99-488A-8A6E-DDED0E64A4A1}" srcOrd="16" destOrd="0" presId="urn:microsoft.com/office/officeart/2005/8/layout/hChevron3"/>
    <dgm:cxn modelId="{7F30C9F5-DA82-4616-8809-4F813C50B3F0}" type="presParOf" srcId="{CB558950-0141-419E-A21F-BD7A2558BECF}" destId="{CD3C5315-4C7B-4590-B397-1FFA0A268451}" srcOrd="17" destOrd="0" presId="urn:microsoft.com/office/officeart/2005/8/layout/hChevron3"/>
    <dgm:cxn modelId="{2F8D105E-CB71-4C22-A149-AC2A1C5A3006}" type="presParOf" srcId="{CB558950-0141-419E-A21F-BD7A2558BECF}" destId="{C2650CD8-F2EF-4BE8-BFC9-0F2E006290EF}" srcOrd="18" destOrd="0" presId="urn:microsoft.com/office/officeart/2005/8/layout/hChevron3"/>
    <dgm:cxn modelId="{C3B916E2-E489-4781-B576-74D7A2559CE7}" type="presParOf" srcId="{CB558950-0141-419E-A21F-BD7A2558BECF}" destId="{075D15F6-770E-4790-8A6E-D48496F92846}" srcOrd="19" destOrd="0" presId="urn:microsoft.com/office/officeart/2005/8/layout/hChevron3"/>
    <dgm:cxn modelId="{1646C225-56FC-4627-8284-03F6B671DC3A}" type="presParOf" srcId="{CB558950-0141-419E-A21F-BD7A2558BECF}" destId="{5DFC18E4-1510-4816-B4C6-4EEDE813AD90}" srcOrd="2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0B8C58E-3C60-4F76-8962-7DF50B886C63}" type="doc">
      <dgm:prSet loTypeId="urn:microsoft.com/office/officeart/2005/8/layout/hChevron3" loCatId="process" qsTypeId="urn:microsoft.com/office/officeart/2005/8/quickstyle/3d4" qsCatId="3D" csTypeId="urn:microsoft.com/office/officeart/2005/8/colors/accent2_1" csCatId="accent2" phldr="1"/>
      <dgm:spPr/>
      <dgm:t>
        <a:bodyPr/>
        <a:lstStyle/>
        <a:p>
          <a:endParaRPr lang="es-ES"/>
        </a:p>
      </dgm:t>
    </dgm:pt>
    <dgm:pt modelId="{D9453DFF-7BE5-4247-A460-62353A5EB308}">
      <dgm:prSet custT="1"/>
      <dgm:spPr/>
      <dgm:t>
        <a:bodyPr/>
        <a:lstStyle/>
        <a:p>
          <a:r>
            <a:rPr lang="en-US" sz="800" dirty="0"/>
            <a:t>Innovation</a:t>
          </a:r>
          <a:endParaRPr lang="es-ES" sz="800" dirty="0"/>
        </a:p>
      </dgm:t>
    </dgm:pt>
    <dgm:pt modelId="{BB0B5A39-9FA5-4577-A273-16C5C2105677}" type="parTrans" cxnId="{BF68F397-76A2-4950-893B-B496DDE85CA3}">
      <dgm:prSet/>
      <dgm:spPr/>
      <dgm:t>
        <a:bodyPr/>
        <a:lstStyle/>
        <a:p>
          <a:endParaRPr lang="es-ES" sz="2000"/>
        </a:p>
      </dgm:t>
    </dgm:pt>
    <dgm:pt modelId="{6944DA32-6CBB-4DCB-9B74-8EDC58D79999}" type="sibTrans" cxnId="{BF68F397-76A2-4950-893B-B496DDE85CA3}">
      <dgm:prSet/>
      <dgm:spPr/>
      <dgm:t>
        <a:bodyPr/>
        <a:lstStyle/>
        <a:p>
          <a:endParaRPr lang="es-ES" sz="2000"/>
        </a:p>
      </dgm:t>
    </dgm:pt>
    <dgm:pt modelId="{9B41B977-1F29-4925-B7FA-0A732237CDED}">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gm:t>
    </dgm:pt>
    <dgm:pt modelId="{A60DE72E-438E-4AF5-872B-487FF4A69D7D}" type="parTrans" cxnId="{9999006B-A5BB-4760-A37F-ED8A86386477}">
      <dgm:prSet/>
      <dgm:spPr/>
      <dgm:t>
        <a:bodyPr/>
        <a:lstStyle/>
        <a:p>
          <a:endParaRPr lang="es-ES" sz="2000"/>
        </a:p>
      </dgm:t>
    </dgm:pt>
    <dgm:pt modelId="{11705F92-9715-4040-B7B8-16920641ECCA}" type="sibTrans" cxnId="{9999006B-A5BB-4760-A37F-ED8A86386477}">
      <dgm:prSet/>
      <dgm:spPr/>
      <dgm:t>
        <a:bodyPr/>
        <a:lstStyle/>
        <a:p>
          <a:endParaRPr lang="es-ES" sz="2000"/>
        </a:p>
      </dgm:t>
    </dgm:pt>
    <dgm:pt modelId="{7488708E-C43E-4C09-82AD-8C6D0494D959}">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Feeds</a:t>
          </a:r>
          <a:endParaRPr lang="es-ES" sz="800" kern="1200" dirty="0">
            <a:solidFill>
              <a:prstClr val="black">
                <a:hueOff val="0"/>
                <a:satOff val="0"/>
                <a:lumOff val="0"/>
                <a:alphaOff val="0"/>
              </a:prstClr>
            </a:solidFill>
            <a:latin typeface="Calibri" panose="020F0502020204030204"/>
            <a:ea typeface="+mn-ea"/>
            <a:cs typeface="+mn-cs"/>
          </a:endParaRPr>
        </a:p>
      </dgm:t>
    </dgm:pt>
    <dgm:pt modelId="{ABE48DA4-6E6E-46A2-BF1F-82E69EE2A63F}" type="parTrans" cxnId="{3CABFD3E-11FD-4199-BA69-4870431173C7}">
      <dgm:prSet/>
      <dgm:spPr/>
      <dgm:t>
        <a:bodyPr/>
        <a:lstStyle/>
        <a:p>
          <a:endParaRPr lang="es-ES" sz="2000"/>
        </a:p>
      </dgm:t>
    </dgm:pt>
    <dgm:pt modelId="{07721A38-51C6-477D-B425-D563A8F4F4E4}" type="sibTrans" cxnId="{3CABFD3E-11FD-4199-BA69-4870431173C7}">
      <dgm:prSet/>
      <dgm:spPr/>
      <dgm:t>
        <a:bodyPr/>
        <a:lstStyle/>
        <a:p>
          <a:endParaRPr lang="es-ES" sz="2000"/>
        </a:p>
      </dgm:t>
    </dgm:pt>
    <dgm:pt modelId="{424CA46A-EAF7-4673-B98C-7BBD135886F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solidFill>
                <a:prstClr val="black">
                  <a:hueOff val="0"/>
                  <a:satOff val="0"/>
                  <a:lumOff val="0"/>
                  <a:alphaOff val="0"/>
                </a:prstClr>
              </a:solidFill>
              <a:latin typeface="Calibri" panose="020F0502020204030204"/>
              <a:ea typeface="+mn-ea"/>
              <a:cs typeface="+mn-cs"/>
            </a:rPr>
            <a:t>Nuestros</a:t>
          </a:r>
          <a:r>
            <a:rPr lang="en-US" sz="800" kern="1200" dirty="0"/>
            <a:t> Mares”</a:t>
          </a:r>
          <a:endParaRPr lang="es-ES" sz="800" kern="1200" dirty="0"/>
        </a:p>
      </dgm:t>
    </dgm:pt>
    <dgm:pt modelId="{B442F40D-6CC6-4A1E-9A14-9968F298A4E6}" type="parTrans" cxnId="{D94946F5-D926-435A-A0C3-A8E84062FD9B}">
      <dgm:prSet/>
      <dgm:spPr/>
      <dgm:t>
        <a:bodyPr/>
        <a:lstStyle/>
        <a:p>
          <a:endParaRPr lang="es-ES" sz="2000"/>
        </a:p>
      </dgm:t>
    </dgm:pt>
    <dgm:pt modelId="{B59BC5D5-B4A5-4B10-B263-C24FE5619D38}" type="sibTrans" cxnId="{D94946F5-D926-435A-A0C3-A8E84062FD9B}">
      <dgm:prSet/>
      <dgm:spPr/>
      <dgm:t>
        <a:bodyPr/>
        <a:lstStyle/>
        <a:p>
          <a:endParaRPr lang="es-ES" sz="2000"/>
        </a:p>
      </dgm:t>
    </dgm:pt>
    <dgm:pt modelId="{9E5FB5B2-95E5-4776-8D2E-FCCCD7B960B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Markets and Trade</a:t>
          </a:r>
          <a:endParaRPr lang="es-ES" sz="800" kern="1200" dirty="0">
            <a:solidFill>
              <a:prstClr val="black">
                <a:hueOff val="0"/>
                <a:satOff val="0"/>
                <a:lumOff val="0"/>
                <a:alphaOff val="0"/>
              </a:prstClr>
            </a:solidFill>
            <a:latin typeface="Calibri" panose="020F0502020204030204"/>
            <a:ea typeface="+mn-ea"/>
            <a:cs typeface="+mn-cs"/>
          </a:endParaRPr>
        </a:p>
      </dgm:t>
    </dgm:pt>
    <dgm:pt modelId="{EB37DF85-32FD-4135-859E-4200006E66EB}" type="parTrans" cxnId="{793BD19C-8607-4688-938A-3BDC10982156}">
      <dgm:prSet/>
      <dgm:spPr/>
      <dgm:t>
        <a:bodyPr/>
        <a:lstStyle/>
        <a:p>
          <a:endParaRPr lang="es-ES" sz="2000"/>
        </a:p>
      </dgm:t>
    </dgm:pt>
    <dgm:pt modelId="{D0C61E33-A670-4743-916A-CD879C2B6179}" type="sibTrans" cxnId="{793BD19C-8607-4688-938A-3BDC10982156}">
      <dgm:prSet/>
      <dgm:spPr/>
      <dgm:t>
        <a:bodyPr/>
        <a:lstStyle/>
        <a:p>
          <a:endParaRPr lang="es-ES" sz="2000"/>
        </a:p>
      </dgm:t>
    </dgm:pt>
    <dgm:pt modelId="{5B57B7BD-4489-4166-A5E0-AECEF83294F8}">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Training</a:t>
          </a:r>
          <a:endParaRPr lang="es-ES" sz="800" kern="1200">
            <a:solidFill>
              <a:prstClr val="black">
                <a:hueOff val="0"/>
                <a:satOff val="0"/>
                <a:lumOff val="0"/>
                <a:alphaOff val="0"/>
              </a:prstClr>
            </a:solidFill>
            <a:latin typeface="Calibri" panose="020F0502020204030204"/>
            <a:ea typeface="+mn-ea"/>
            <a:cs typeface="+mn-cs"/>
          </a:endParaRPr>
        </a:p>
      </dgm:t>
    </dgm:pt>
    <dgm:pt modelId="{1CF5A9A7-CA46-4B08-B363-B746357AD967}" type="parTrans" cxnId="{0258F085-B4A5-4ACD-89C8-8739715D06BC}">
      <dgm:prSet/>
      <dgm:spPr/>
      <dgm:t>
        <a:bodyPr/>
        <a:lstStyle/>
        <a:p>
          <a:endParaRPr lang="es-ES" sz="2000"/>
        </a:p>
      </dgm:t>
    </dgm:pt>
    <dgm:pt modelId="{CDBC4BDF-AC57-4519-ADD9-32381DB81A15}" type="sibTrans" cxnId="{0258F085-B4A5-4ACD-89C8-8739715D06BC}">
      <dgm:prSet/>
      <dgm:spPr/>
      <dgm:t>
        <a:bodyPr/>
        <a:lstStyle/>
        <a:p>
          <a:endParaRPr lang="es-ES" sz="2000"/>
        </a:p>
      </dgm:t>
    </dgm:pt>
    <dgm:pt modelId="{5CB85C03-457E-4CEB-B2F1-0D4A63FD9851}">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Economic Sustainability</a:t>
          </a:r>
          <a:endParaRPr lang="es-ES" sz="800" kern="1200" dirty="0">
            <a:solidFill>
              <a:prstClr val="black">
                <a:hueOff val="0"/>
                <a:satOff val="0"/>
                <a:lumOff val="0"/>
                <a:alphaOff val="0"/>
              </a:prstClr>
            </a:solidFill>
            <a:latin typeface="Calibri" panose="020F0502020204030204"/>
            <a:ea typeface="+mn-ea"/>
            <a:cs typeface="+mn-cs"/>
          </a:endParaRPr>
        </a:p>
      </dgm:t>
    </dgm:pt>
    <dgm:pt modelId="{D042C506-AD8A-4A0E-9167-6A861E0C1BF7}" type="parTrans" cxnId="{847BB2DD-DA1F-42C9-9464-155AEB6E93F4}">
      <dgm:prSet/>
      <dgm:spPr/>
      <dgm:t>
        <a:bodyPr/>
        <a:lstStyle/>
        <a:p>
          <a:endParaRPr lang="es-ES" sz="2000"/>
        </a:p>
      </dgm:t>
    </dgm:pt>
    <dgm:pt modelId="{7E0079E1-714D-4EFE-A239-C86350371916}" type="sibTrans" cxnId="{847BB2DD-DA1F-42C9-9464-155AEB6E93F4}">
      <dgm:prSet/>
      <dgm:spPr/>
      <dgm:t>
        <a:bodyPr/>
        <a:lstStyle/>
        <a:p>
          <a:endParaRPr lang="es-ES" sz="2000"/>
        </a:p>
      </dgm:t>
    </dgm:pt>
    <dgm:pt modelId="{BE864043-D107-4221-BDC2-1734B0D93B4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International relations</a:t>
          </a:r>
          <a:endParaRPr lang="es-ES" sz="800" kern="1200" dirty="0">
            <a:solidFill>
              <a:prstClr val="black">
                <a:hueOff val="0"/>
                <a:satOff val="0"/>
                <a:lumOff val="0"/>
                <a:alphaOff val="0"/>
              </a:prstClr>
            </a:solidFill>
            <a:latin typeface="Calibri" panose="020F0502020204030204"/>
            <a:ea typeface="+mn-ea"/>
            <a:cs typeface="+mn-cs"/>
          </a:endParaRPr>
        </a:p>
      </dgm:t>
    </dgm:pt>
    <dgm:pt modelId="{F9D02D36-DF8B-49B2-959E-C76710E6B273}" type="parTrans" cxnId="{D4FD49A4-9370-4601-A461-CBB380A3DCF3}">
      <dgm:prSet/>
      <dgm:spPr/>
      <dgm:t>
        <a:bodyPr/>
        <a:lstStyle/>
        <a:p>
          <a:endParaRPr lang="es-ES" sz="2000"/>
        </a:p>
      </dgm:t>
    </dgm:pt>
    <dgm:pt modelId="{26D1B42D-D522-46DC-AD5D-B69A10A6FA0E}" type="sibTrans" cxnId="{D4FD49A4-9370-4601-A461-CBB380A3DCF3}">
      <dgm:prSet/>
      <dgm:spPr/>
      <dgm:t>
        <a:bodyPr/>
        <a:lstStyle/>
        <a:p>
          <a:endParaRPr lang="es-ES" sz="2000"/>
        </a:p>
      </dgm:t>
    </dgm:pt>
    <dgm:pt modelId="{34F32676-513F-482A-AF0C-15BF672C73F4}">
      <dgm:prSet custT="1"/>
      <dgm:spPr>
        <a:solidFill>
          <a:srgbClr val="FFC000"/>
        </a:solidFill>
        <a:ln>
          <a:noFill/>
        </a:ln>
        <a:effectLst/>
        <a:scene3d>
          <a:camera prst="orthographicFront"/>
          <a:lightRig rig="chilly" dir="t"/>
        </a:scene3d>
        <a:sp3d prstMaterial="translucentPowder">
          <a:bevelT w="127000" h="25400" prst="softRound"/>
        </a:sp3d>
      </dgm:spPr>
      <dgm:t>
        <a:bodyPr spcFirstLastPara="0" vert="horz" wrap="square" lIns="32004" tIns="21336" rIns="10668" bIns="21336" numCol="1" spcCol="1270" anchor="ctr" anchorCtr="0"/>
        <a:lstStyle/>
        <a:p>
          <a:r>
            <a:rPr lang="en-US" sz="800" dirty="0" err="1"/>
            <a:t>Labour</a:t>
          </a:r>
          <a:r>
            <a:rPr lang="en-US" sz="800" dirty="0"/>
            <a:t> Relations</a:t>
          </a:r>
          <a:endParaRPr lang="es-ES" sz="800" dirty="0"/>
        </a:p>
      </dgm:t>
    </dgm:pt>
    <dgm:pt modelId="{645F3B09-B5EF-41E8-8D77-96EB8C178CB1}" type="parTrans" cxnId="{2261900C-2575-4BC4-816A-4442A822AA6F}">
      <dgm:prSet/>
      <dgm:spPr/>
      <dgm:t>
        <a:bodyPr/>
        <a:lstStyle/>
        <a:p>
          <a:endParaRPr lang="es-ES" sz="2000"/>
        </a:p>
      </dgm:t>
    </dgm:pt>
    <dgm:pt modelId="{0D54B1BE-8B0D-49EB-80F2-0F1C4A70835C}" type="sibTrans" cxnId="{2261900C-2575-4BC4-816A-4442A822AA6F}">
      <dgm:prSet/>
      <dgm:spPr/>
      <dgm:t>
        <a:bodyPr/>
        <a:lstStyle/>
        <a:p>
          <a:endParaRPr lang="es-ES" sz="2000"/>
        </a:p>
      </dgm:t>
    </dgm:pt>
    <dgm:pt modelId="{B8E394C6-A564-428D-A002-616022F45C15}">
      <dgm:prSet custT="1"/>
      <dgm:spPr/>
      <dgm:t>
        <a:bodyPr/>
        <a:lstStyle/>
        <a:p>
          <a:r>
            <a:rPr lang="en-US" sz="800"/>
            <a:t>Communication</a:t>
          </a:r>
          <a:endParaRPr lang="es-ES" sz="800"/>
        </a:p>
      </dgm:t>
    </dgm:pt>
    <dgm:pt modelId="{FB8F1754-222C-44A5-AE38-CE65E0D67E50}" type="parTrans" cxnId="{CA68C119-73EB-4F89-8410-AF039A9DE2EE}">
      <dgm:prSet/>
      <dgm:spPr/>
      <dgm:t>
        <a:bodyPr/>
        <a:lstStyle/>
        <a:p>
          <a:endParaRPr lang="es-ES" sz="2000"/>
        </a:p>
      </dgm:t>
    </dgm:pt>
    <dgm:pt modelId="{B6227513-2674-44D2-B52A-CC235FDCD55D}" type="sibTrans" cxnId="{CA68C119-73EB-4F89-8410-AF039A9DE2EE}">
      <dgm:prSet/>
      <dgm:spPr/>
      <dgm:t>
        <a:bodyPr/>
        <a:lstStyle/>
        <a:p>
          <a:endParaRPr lang="es-ES" sz="2000"/>
        </a:p>
      </dgm:t>
    </dgm:pt>
    <dgm:pt modelId="{DBC05656-11A5-422A-95A8-1BB13A16F22E}">
      <dgm:prSet custT="1"/>
      <dgm:spPr/>
      <dgm:t>
        <a:bodyPr/>
        <a:lstStyle/>
        <a:p>
          <a:r>
            <a:rPr lang="en-US" sz="800"/>
            <a:t>Promotion</a:t>
          </a:r>
          <a:endParaRPr lang="es-ES" sz="800"/>
        </a:p>
      </dgm:t>
    </dgm:pt>
    <dgm:pt modelId="{815A1C51-C365-4E5E-A442-7F4A22A1DBB2}" type="parTrans" cxnId="{B75FF76D-EC6B-44F5-8646-0A595EE6D6EF}">
      <dgm:prSet/>
      <dgm:spPr/>
      <dgm:t>
        <a:bodyPr/>
        <a:lstStyle/>
        <a:p>
          <a:endParaRPr lang="es-ES" sz="2000"/>
        </a:p>
      </dgm:t>
    </dgm:pt>
    <dgm:pt modelId="{C247F6A7-E38B-4DC4-AC52-C2122788DA3F}" type="sibTrans" cxnId="{B75FF76D-EC6B-44F5-8646-0A595EE6D6EF}">
      <dgm:prSet/>
      <dgm:spPr/>
      <dgm:t>
        <a:bodyPr/>
        <a:lstStyle/>
        <a:p>
          <a:endParaRPr lang="es-ES" sz="2000"/>
        </a:p>
      </dgm:t>
    </dgm:pt>
    <dgm:pt modelId="{CB558950-0141-419E-A21F-BD7A2558BECF}" type="pres">
      <dgm:prSet presAssocID="{10B8C58E-3C60-4F76-8962-7DF50B886C63}" presName="Name0" presStyleCnt="0">
        <dgm:presLayoutVars>
          <dgm:dir/>
          <dgm:resizeHandles val="exact"/>
        </dgm:presLayoutVars>
      </dgm:prSet>
      <dgm:spPr/>
    </dgm:pt>
    <dgm:pt modelId="{798809A1-91AF-4266-87F3-9547625D51F0}" type="pres">
      <dgm:prSet presAssocID="{D9453DFF-7BE5-4247-A460-62353A5EB308}" presName="parTxOnly" presStyleLbl="node1" presStyleIdx="0" presStyleCnt="11">
        <dgm:presLayoutVars>
          <dgm:bulletEnabled val="1"/>
        </dgm:presLayoutVars>
      </dgm:prSet>
      <dgm:spPr/>
    </dgm:pt>
    <dgm:pt modelId="{6B1C90EA-E5C7-4746-9135-651F51569ACD}" type="pres">
      <dgm:prSet presAssocID="{6944DA32-6CBB-4DCB-9B74-8EDC58D79999}" presName="parSpace" presStyleCnt="0"/>
      <dgm:spPr/>
    </dgm:pt>
    <dgm:pt modelId="{73D68B7D-899B-4042-9A8C-377E5D68D472}" type="pres">
      <dgm:prSet presAssocID="{9B41B977-1F29-4925-B7FA-0A732237CDED}" presName="parTxOnly" presStyleLbl="node1" presStyleIdx="1" presStyleCnt="11">
        <dgm:presLayoutVars>
          <dgm:bulletEnabled val="1"/>
        </dgm:presLayoutVars>
      </dgm:prSet>
      <dgm:spPr>
        <a:xfrm>
          <a:off x="947051" y="488048"/>
          <a:ext cx="1182190" cy="472876"/>
        </a:xfrm>
        <a:prstGeom prst="chevron">
          <a:avLst/>
        </a:prstGeom>
      </dgm:spPr>
    </dgm:pt>
    <dgm:pt modelId="{07D3E5DA-3081-4AF7-B843-9F57B95EF97C}" type="pres">
      <dgm:prSet presAssocID="{11705F92-9715-4040-B7B8-16920641ECCA}" presName="parSpace" presStyleCnt="0"/>
      <dgm:spPr/>
    </dgm:pt>
    <dgm:pt modelId="{50BD67F9-8E3D-4EC2-B505-C281C2BE534D}" type="pres">
      <dgm:prSet presAssocID="{7488708E-C43E-4C09-82AD-8C6D0494D959}" presName="parTxOnly" presStyleLbl="node1" presStyleIdx="2" presStyleCnt="11">
        <dgm:presLayoutVars>
          <dgm:bulletEnabled val="1"/>
        </dgm:presLayoutVars>
      </dgm:prSet>
      <dgm:spPr>
        <a:xfrm>
          <a:off x="1892803" y="488048"/>
          <a:ext cx="1182190" cy="472876"/>
        </a:xfrm>
        <a:prstGeom prst="chevron">
          <a:avLst/>
        </a:prstGeom>
      </dgm:spPr>
    </dgm:pt>
    <dgm:pt modelId="{82A8A994-71E2-486F-BF55-AECD1FB2698F}" type="pres">
      <dgm:prSet presAssocID="{07721A38-51C6-477D-B425-D563A8F4F4E4}" presName="parSpace" presStyleCnt="0"/>
      <dgm:spPr/>
    </dgm:pt>
    <dgm:pt modelId="{171BE2B7-174F-4F8D-AB2A-3F54D2D6C4A7}" type="pres">
      <dgm:prSet presAssocID="{424CA46A-EAF7-4673-B98C-7BBD135886F6}" presName="parTxOnly" presStyleLbl="node1" presStyleIdx="3" presStyleCnt="11">
        <dgm:presLayoutVars>
          <dgm:bulletEnabled val="1"/>
        </dgm:presLayoutVars>
      </dgm:prSet>
      <dgm:spPr>
        <a:xfrm>
          <a:off x="2838555" y="488048"/>
          <a:ext cx="1182190" cy="472876"/>
        </a:xfrm>
        <a:prstGeom prst="chevron">
          <a:avLst/>
        </a:prstGeom>
      </dgm:spPr>
    </dgm:pt>
    <dgm:pt modelId="{CA7158D2-45D2-4AD7-9EEA-415B1452A79D}" type="pres">
      <dgm:prSet presAssocID="{B59BC5D5-B4A5-4B10-B263-C24FE5619D38}" presName="parSpace" presStyleCnt="0"/>
      <dgm:spPr/>
    </dgm:pt>
    <dgm:pt modelId="{A9EF1A3E-842F-4F9E-9FD8-E6885686C9E7}" type="pres">
      <dgm:prSet presAssocID="{9E5FB5B2-95E5-4776-8D2E-FCCCD7B960B6}" presName="parTxOnly" presStyleLbl="node1" presStyleIdx="4" presStyleCnt="11">
        <dgm:presLayoutVars>
          <dgm:bulletEnabled val="1"/>
        </dgm:presLayoutVars>
      </dgm:prSet>
      <dgm:spPr>
        <a:xfrm>
          <a:off x="3784307" y="488048"/>
          <a:ext cx="1182190" cy="472876"/>
        </a:xfrm>
        <a:prstGeom prst="chevron">
          <a:avLst/>
        </a:prstGeom>
      </dgm:spPr>
    </dgm:pt>
    <dgm:pt modelId="{426F5262-6D53-4B25-A91E-BB4F09FCE8AA}" type="pres">
      <dgm:prSet presAssocID="{D0C61E33-A670-4743-916A-CD879C2B6179}" presName="parSpace" presStyleCnt="0"/>
      <dgm:spPr/>
    </dgm:pt>
    <dgm:pt modelId="{F0D95C61-26EE-4527-98F9-6230D2C0E1CC}" type="pres">
      <dgm:prSet presAssocID="{5B57B7BD-4489-4166-A5E0-AECEF83294F8}" presName="parTxOnly" presStyleLbl="node1" presStyleIdx="5" presStyleCnt="11">
        <dgm:presLayoutVars>
          <dgm:bulletEnabled val="1"/>
        </dgm:presLayoutVars>
      </dgm:prSet>
      <dgm:spPr>
        <a:xfrm>
          <a:off x="4730059" y="488048"/>
          <a:ext cx="1182190" cy="472876"/>
        </a:xfrm>
        <a:prstGeom prst="chevron">
          <a:avLst/>
        </a:prstGeom>
      </dgm:spPr>
    </dgm:pt>
    <dgm:pt modelId="{27208336-E061-43F0-A7DB-F70C03F7E791}" type="pres">
      <dgm:prSet presAssocID="{CDBC4BDF-AC57-4519-ADD9-32381DB81A15}" presName="parSpace" presStyleCnt="0"/>
      <dgm:spPr/>
    </dgm:pt>
    <dgm:pt modelId="{18217A12-3B26-48ED-8B18-86B8AB591D6D}" type="pres">
      <dgm:prSet presAssocID="{5CB85C03-457E-4CEB-B2F1-0D4A63FD9851}" presName="parTxOnly" presStyleLbl="node1" presStyleIdx="6" presStyleCnt="11">
        <dgm:presLayoutVars>
          <dgm:bulletEnabled val="1"/>
        </dgm:presLayoutVars>
      </dgm:prSet>
      <dgm:spPr>
        <a:xfrm>
          <a:off x="5675811" y="488048"/>
          <a:ext cx="1182190" cy="472876"/>
        </a:xfrm>
        <a:prstGeom prst="chevron">
          <a:avLst/>
        </a:prstGeom>
      </dgm:spPr>
    </dgm:pt>
    <dgm:pt modelId="{C369D71E-DB81-455B-8DE6-8F8E8112F81A}" type="pres">
      <dgm:prSet presAssocID="{7E0079E1-714D-4EFE-A239-C86350371916}" presName="parSpace" presStyleCnt="0"/>
      <dgm:spPr/>
    </dgm:pt>
    <dgm:pt modelId="{BD1E6B4F-DDD8-4564-9EE7-90FDEF3E2DCD}" type="pres">
      <dgm:prSet presAssocID="{BE864043-D107-4221-BDC2-1734B0D93B46}" presName="parTxOnly" presStyleLbl="node1" presStyleIdx="7" presStyleCnt="11">
        <dgm:presLayoutVars>
          <dgm:bulletEnabled val="1"/>
        </dgm:presLayoutVars>
      </dgm:prSet>
      <dgm:spPr>
        <a:xfrm>
          <a:off x="6621563" y="488048"/>
          <a:ext cx="1182190" cy="472876"/>
        </a:xfrm>
        <a:prstGeom prst="chevron">
          <a:avLst/>
        </a:prstGeom>
      </dgm:spPr>
    </dgm:pt>
    <dgm:pt modelId="{E9C30F90-460A-482C-BE23-00449BE03D9F}" type="pres">
      <dgm:prSet presAssocID="{26D1B42D-D522-46DC-AD5D-B69A10A6FA0E}" presName="parSpace" presStyleCnt="0"/>
      <dgm:spPr/>
    </dgm:pt>
    <dgm:pt modelId="{21F94BB1-FD99-488A-8A6E-DDED0E64A4A1}" type="pres">
      <dgm:prSet presAssocID="{34F32676-513F-482A-AF0C-15BF672C73F4}" presName="parTxOnly" presStyleLbl="node1" presStyleIdx="8" presStyleCnt="11">
        <dgm:presLayoutVars>
          <dgm:bulletEnabled val="1"/>
        </dgm:presLayoutVars>
      </dgm:prSet>
      <dgm:spPr>
        <a:xfrm>
          <a:off x="7567315" y="488048"/>
          <a:ext cx="1182190" cy="472876"/>
        </a:xfrm>
        <a:prstGeom prst="chevron">
          <a:avLst/>
        </a:prstGeom>
      </dgm:spPr>
    </dgm:pt>
    <dgm:pt modelId="{CD3C5315-4C7B-4590-B397-1FFA0A268451}" type="pres">
      <dgm:prSet presAssocID="{0D54B1BE-8B0D-49EB-80F2-0F1C4A70835C}" presName="parSpace" presStyleCnt="0"/>
      <dgm:spPr/>
    </dgm:pt>
    <dgm:pt modelId="{C2650CD8-F2EF-4BE8-BFC9-0F2E006290EF}" type="pres">
      <dgm:prSet presAssocID="{B8E394C6-A564-428D-A002-616022F45C15}" presName="parTxOnly" presStyleLbl="node1" presStyleIdx="9" presStyleCnt="11">
        <dgm:presLayoutVars>
          <dgm:bulletEnabled val="1"/>
        </dgm:presLayoutVars>
      </dgm:prSet>
      <dgm:spPr/>
    </dgm:pt>
    <dgm:pt modelId="{075D15F6-770E-4790-8A6E-D48496F92846}" type="pres">
      <dgm:prSet presAssocID="{B6227513-2674-44D2-B52A-CC235FDCD55D}" presName="parSpace" presStyleCnt="0"/>
      <dgm:spPr/>
    </dgm:pt>
    <dgm:pt modelId="{5DFC18E4-1510-4816-B4C6-4EEDE813AD90}" type="pres">
      <dgm:prSet presAssocID="{DBC05656-11A5-422A-95A8-1BB13A16F22E}" presName="parTxOnly" presStyleLbl="node1" presStyleIdx="10" presStyleCnt="11">
        <dgm:presLayoutVars>
          <dgm:bulletEnabled val="1"/>
        </dgm:presLayoutVars>
      </dgm:prSet>
      <dgm:spPr/>
    </dgm:pt>
  </dgm:ptLst>
  <dgm:cxnLst>
    <dgm:cxn modelId="{2261900C-2575-4BC4-816A-4442A822AA6F}" srcId="{10B8C58E-3C60-4F76-8962-7DF50B886C63}" destId="{34F32676-513F-482A-AF0C-15BF672C73F4}" srcOrd="8" destOrd="0" parTransId="{645F3B09-B5EF-41E8-8D77-96EB8C178CB1}" sibTransId="{0D54B1BE-8B0D-49EB-80F2-0F1C4A70835C}"/>
    <dgm:cxn modelId="{4B5AC510-6C2B-4A5D-B60D-7BE1766F631E}" type="presOf" srcId="{7488708E-C43E-4C09-82AD-8C6D0494D959}" destId="{50BD67F9-8E3D-4EC2-B505-C281C2BE534D}" srcOrd="0" destOrd="0" presId="urn:microsoft.com/office/officeart/2005/8/layout/hChevron3"/>
    <dgm:cxn modelId="{B6F4C218-C475-4C2F-A9F8-2177FA8517D8}" type="presOf" srcId="{9E5FB5B2-95E5-4776-8D2E-FCCCD7B960B6}" destId="{A9EF1A3E-842F-4F9E-9FD8-E6885686C9E7}" srcOrd="0" destOrd="0" presId="urn:microsoft.com/office/officeart/2005/8/layout/hChevron3"/>
    <dgm:cxn modelId="{CA68C119-73EB-4F89-8410-AF039A9DE2EE}" srcId="{10B8C58E-3C60-4F76-8962-7DF50B886C63}" destId="{B8E394C6-A564-428D-A002-616022F45C15}" srcOrd="9" destOrd="0" parTransId="{FB8F1754-222C-44A5-AE38-CE65E0D67E50}" sibTransId="{B6227513-2674-44D2-B52A-CC235FDCD55D}"/>
    <dgm:cxn modelId="{2734731A-D45F-492A-B25D-73D34EE33631}" type="presOf" srcId="{B8E394C6-A564-428D-A002-616022F45C15}" destId="{C2650CD8-F2EF-4BE8-BFC9-0F2E006290EF}" srcOrd="0" destOrd="0" presId="urn:microsoft.com/office/officeart/2005/8/layout/hChevron3"/>
    <dgm:cxn modelId="{346BC634-4A11-4D63-9DDA-4EDDFF87B042}" type="presOf" srcId="{5B57B7BD-4489-4166-A5E0-AECEF83294F8}" destId="{F0D95C61-26EE-4527-98F9-6230D2C0E1CC}" srcOrd="0" destOrd="0" presId="urn:microsoft.com/office/officeart/2005/8/layout/hChevron3"/>
    <dgm:cxn modelId="{3CABFD3E-11FD-4199-BA69-4870431173C7}" srcId="{10B8C58E-3C60-4F76-8962-7DF50B886C63}" destId="{7488708E-C43E-4C09-82AD-8C6D0494D959}" srcOrd="2" destOrd="0" parTransId="{ABE48DA4-6E6E-46A2-BF1F-82E69EE2A63F}" sibTransId="{07721A38-51C6-477D-B425-D563A8F4F4E4}"/>
    <dgm:cxn modelId="{8183845B-AB42-41DA-97D8-7B18A37E1DB6}" type="presOf" srcId="{5CB85C03-457E-4CEB-B2F1-0D4A63FD9851}" destId="{18217A12-3B26-48ED-8B18-86B8AB591D6D}" srcOrd="0" destOrd="0" presId="urn:microsoft.com/office/officeart/2005/8/layout/hChevron3"/>
    <dgm:cxn modelId="{0A46DB60-E7BF-4D6A-AC68-77D0EAB25FFD}" type="presOf" srcId="{9B41B977-1F29-4925-B7FA-0A732237CDED}" destId="{73D68B7D-899B-4042-9A8C-377E5D68D472}" srcOrd="0" destOrd="0" presId="urn:microsoft.com/office/officeart/2005/8/layout/hChevron3"/>
    <dgm:cxn modelId="{FF8ED269-9C95-4296-BFC6-65367AD96A2E}" type="presOf" srcId="{BE864043-D107-4221-BDC2-1734B0D93B46}" destId="{BD1E6B4F-DDD8-4564-9EE7-90FDEF3E2DCD}" srcOrd="0" destOrd="0" presId="urn:microsoft.com/office/officeart/2005/8/layout/hChevron3"/>
    <dgm:cxn modelId="{9999006B-A5BB-4760-A37F-ED8A86386477}" srcId="{10B8C58E-3C60-4F76-8962-7DF50B886C63}" destId="{9B41B977-1F29-4925-B7FA-0A732237CDED}" srcOrd="1" destOrd="0" parTransId="{A60DE72E-438E-4AF5-872B-487FF4A69D7D}" sibTransId="{11705F92-9715-4040-B7B8-16920641ECCA}"/>
    <dgm:cxn modelId="{B75FF76D-EC6B-44F5-8646-0A595EE6D6EF}" srcId="{10B8C58E-3C60-4F76-8962-7DF50B886C63}" destId="{DBC05656-11A5-422A-95A8-1BB13A16F22E}" srcOrd="10" destOrd="0" parTransId="{815A1C51-C365-4E5E-A442-7F4A22A1DBB2}" sibTransId="{C247F6A7-E38B-4DC4-AC52-C2122788DA3F}"/>
    <dgm:cxn modelId="{AD3A525A-BE5A-4C70-BF1A-69557D9708AF}" type="presOf" srcId="{424CA46A-EAF7-4673-B98C-7BBD135886F6}" destId="{171BE2B7-174F-4F8D-AB2A-3F54D2D6C4A7}" srcOrd="0" destOrd="0" presId="urn:microsoft.com/office/officeart/2005/8/layout/hChevron3"/>
    <dgm:cxn modelId="{0258F085-B4A5-4ACD-89C8-8739715D06BC}" srcId="{10B8C58E-3C60-4F76-8962-7DF50B886C63}" destId="{5B57B7BD-4489-4166-A5E0-AECEF83294F8}" srcOrd="5" destOrd="0" parTransId="{1CF5A9A7-CA46-4B08-B363-B746357AD967}" sibTransId="{CDBC4BDF-AC57-4519-ADD9-32381DB81A15}"/>
    <dgm:cxn modelId="{4F7D3595-1BE1-42CA-B628-D856ACDEBCFB}" type="presOf" srcId="{34F32676-513F-482A-AF0C-15BF672C73F4}" destId="{21F94BB1-FD99-488A-8A6E-DDED0E64A4A1}" srcOrd="0" destOrd="0" presId="urn:microsoft.com/office/officeart/2005/8/layout/hChevron3"/>
    <dgm:cxn modelId="{74FF9095-5FD4-46AA-9E95-35F1161B3219}" type="presOf" srcId="{10B8C58E-3C60-4F76-8962-7DF50B886C63}" destId="{CB558950-0141-419E-A21F-BD7A2558BECF}" srcOrd="0" destOrd="0" presId="urn:microsoft.com/office/officeart/2005/8/layout/hChevron3"/>
    <dgm:cxn modelId="{BF68F397-76A2-4950-893B-B496DDE85CA3}" srcId="{10B8C58E-3C60-4F76-8962-7DF50B886C63}" destId="{D9453DFF-7BE5-4247-A460-62353A5EB308}" srcOrd="0" destOrd="0" parTransId="{BB0B5A39-9FA5-4577-A273-16C5C2105677}" sibTransId="{6944DA32-6CBB-4DCB-9B74-8EDC58D79999}"/>
    <dgm:cxn modelId="{793BD19C-8607-4688-938A-3BDC10982156}" srcId="{10B8C58E-3C60-4F76-8962-7DF50B886C63}" destId="{9E5FB5B2-95E5-4776-8D2E-FCCCD7B960B6}" srcOrd="4" destOrd="0" parTransId="{EB37DF85-32FD-4135-859E-4200006E66EB}" sibTransId="{D0C61E33-A670-4743-916A-CD879C2B6179}"/>
    <dgm:cxn modelId="{D4FD49A4-9370-4601-A461-CBB380A3DCF3}" srcId="{10B8C58E-3C60-4F76-8962-7DF50B886C63}" destId="{BE864043-D107-4221-BDC2-1734B0D93B46}" srcOrd="7" destOrd="0" parTransId="{F9D02D36-DF8B-49B2-959E-C76710E6B273}" sibTransId="{26D1B42D-D522-46DC-AD5D-B69A10A6FA0E}"/>
    <dgm:cxn modelId="{5CAFC8A7-263E-4313-81CC-47A53514EF2F}" type="presOf" srcId="{D9453DFF-7BE5-4247-A460-62353A5EB308}" destId="{798809A1-91AF-4266-87F3-9547625D51F0}" srcOrd="0" destOrd="0" presId="urn:microsoft.com/office/officeart/2005/8/layout/hChevron3"/>
    <dgm:cxn modelId="{7D73CEAE-C616-47E0-BF89-10F17D54F2E3}" type="presOf" srcId="{DBC05656-11A5-422A-95A8-1BB13A16F22E}" destId="{5DFC18E4-1510-4816-B4C6-4EEDE813AD90}" srcOrd="0" destOrd="0" presId="urn:microsoft.com/office/officeart/2005/8/layout/hChevron3"/>
    <dgm:cxn modelId="{847BB2DD-DA1F-42C9-9464-155AEB6E93F4}" srcId="{10B8C58E-3C60-4F76-8962-7DF50B886C63}" destId="{5CB85C03-457E-4CEB-B2F1-0D4A63FD9851}" srcOrd="6" destOrd="0" parTransId="{D042C506-AD8A-4A0E-9167-6A861E0C1BF7}" sibTransId="{7E0079E1-714D-4EFE-A239-C86350371916}"/>
    <dgm:cxn modelId="{D94946F5-D926-435A-A0C3-A8E84062FD9B}" srcId="{10B8C58E-3C60-4F76-8962-7DF50B886C63}" destId="{424CA46A-EAF7-4673-B98C-7BBD135886F6}" srcOrd="3" destOrd="0" parTransId="{B442F40D-6CC6-4A1E-9A14-9968F298A4E6}" sibTransId="{B59BC5D5-B4A5-4B10-B263-C24FE5619D38}"/>
    <dgm:cxn modelId="{2A4A49C9-8898-4737-B8C3-807BD0857FF2}" type="presParOf" srcId="{CB558950-0141-419E-A21F-BD7A2558BECF}" destId="{798809A1-91AF-4266-87F3-9547625D51F0}" srcOrd="0" destOrd="0" presId="urn:microsoft.com/office/officeart/2005/8/layout/hChevron3"/>
    <dgm:cxn modelId="{74C0099C-E975-4752-B7FD-7289179EBE6E}" type="presParOf" srcId="{CB558950-0141-419E-A21F-BD7A2558BECF}" destId="{6B1C90EA-E5C7-4746-9135-651F51569ACD}" srcOrd="1" destOrd="0" presId="urn:microsoft.com/office/officeart/2005/8/layout/hChevron3"/>
    <dgm:cxn modelId="{3E519B21-74E8-415D-9B46-BBCF3EFA1CB3}" type="presParOf" srcId="{CB558950-0141-419E-A21F-BD7A2558BECF}" destId="{73D68B7D-899B-4042-9A8C-377E5D68D472}" srcOrd="2" destOrd="0" presId="urn:microsoft.com/office/officeart/2005/8/layout/hChevron3"/>
    <dgm:cxn modelId="{42509707-2417-46DA-A4CA-057CFA77A29D}" type="presParOf" srcId="{CB558950-0141-419E-A21F-BD7A2558BECF}" destId="{07D3E5DA-3081-4AF7-B843-9F57B95EF97C}" srcOrd="3" destOrd="0" presId="urn:microsoft.com/office/officeart/2005/8/layout/hChevron3"/>
    <dgm:cxn modelId="{1D216C3F-09C5-4520-B133-A600C8A0FD0C}" type="presParOf" srcId="{CB558950-0141-419E-A21F-BD7A2558BECF}" destId="{50BD67F9-8E3D-4EC2-B505-C281C2BE534D}" srcOrd="4" destOrd="0" presId="urn:microsoft.com/office/officeart/2005/8/layout/hChevron3"/>
    <dgm:cxn modelId="{49DFFABE-6FD4-4458-ADC6-26CE56BA561C}" type="presParOf" srcId="{CB558950-0141-419E-A21F-BD7A2558BECF}" destId="{82A8A994-71E2-486F-BF55-AECD1FB2698F}" srcOrd="5" destOrd="0" presId="urn:microsoft.com/office/officeart/2005/8/layout/hChevron3"/>
    <dgm:cxn modelId="{CEDACAC3-87DC-4FFF-82E5-77FB68F7BB3A}" type="presParOf" srcId="{CB558950-0141-419E-A21F-BD7A2558BECF}" destId="{171BE2B7-174F-4F8D-AB2A-3F54D2D6C4A7}" srcOrd="6" destOrd="0" presId="urn:microsoft.com/office/officeart/2005/8/layout/hChevron3"/>
    <dgm:cxn modelId="{E8E94881-93C0-4AB9-A84A-EFC3119F9F47}" type="presParOf" srcId="{CB558950-0141-419E-A21F-BD7A2558BECF}" destId="{CA7158D2-45D2-4AD7-9EEA-415B1452A79D}" srcOrd="7" destOrd="0" presId="urn:microsoft.com/office/officeart/2005/8/layout/hChevron3"/>
    <dgm:cxn modelId="{4F2FCF3F-BEB5-4AD3-B183-EB4239C219CF}" type="presParOf" srcId="{CB558950-0141-419E-A21F-BD7A2558BECF}" destId="{A9EF1A3E-842F-4F9E-9FD8-E6885686C9E7}" srcOrd="8" destOrd="0" presId="urn:microsoft.com/office/officeart/2005/8/layout/hChevron3"/>
    <dgm:cxn modelId="{CB460AC7-FE38-423D-88F1-6014D7B7B0E5}" type="presParOf" srcId="{CB558950-0141-419E-A21F-BD7A2558BECF}" destId="{426F5262-6D53-4B25-A91E-BB4F09FCE8AA}" srcOrd="9" destOrd="0" presId="urn:microsoft.com/office/officeart/2005/8/layout/hChevron3"/>
    <dgm:cxn modelId="{B561F597-AC69-4D90-8819-2F7F1870BF84}" type="presParOf" srcId="{CB558950-0141-419E-A21F-BD7A2558BECF}" destId="{F0D95C61-26EE-4527-98F9-6230D2C0E1CC}" srcOrd="10" destOrd="0" presId="urn:microsoft.com/office/officeart/2005/8/layout/hChevron3"/>
    <dgm:cxn modelId="{C299E26A-0B43-47E0-A5E1-31C94943C138}" type="presParOf" srcId="{CB558950-0141-419E-A21F-BD7A2558BECF}" destId="{27208336-E061-43F0-A7DB-F70C03F7E791}" srcOrd="11" destOrd="0" presId="urn:microsoft.com/office/officeart/2005/8/layout/hChevron3"/>
    <dgm:cxn modelId="{F1945B0A-3566-48C7-A49A-8CDDCEC4F761}" type="presParOf" srcId="{CB558950-0141-419E-A21F-BD7A2558BECF}" destId="{18217A12-3B26-48ED-8B18-86B8AB591D6D}" srcOrd="12" destOrd="0" presId="urn:microsoft.com/office/officeart/2005/8/layout/hChevron3"/>
    <dgm:cxn modelId="{D25CDCD8-369C-4829-A454-63A4C418C68F}" type="presParOf" srcId="{CB558950-0141-419E-A21F-BD7A2558BECF}" destId="{C369D71E-DB81-455B-8DE6-8F8E8112F81A}" srcOrd="13" destOrd="0" presId="urn:microsoft.com/office/officeart/2005/8/layout/hChevron3"/>
    <dgm:cxn modelId="{BE718892-E226-4C38-8B4D-8AA72E03AA7D}" type="presParOf" srcId="{CB558950-0141-419E-A21F-BD7A2558BECF}" destId="{BD1E6B4F-DDD8-4564-9EE7-90FDEF3E2DCD}" srcOrd="14" destOrd="0" presId="urn:microsoft.com/office/officeart/2005/8/layout/hChevron3"/>
    <dgm:cxn modelId="{15D6893B-B55F-402C-8F4D-BC9504760F6A}" type="presParOf" srcId="{CB558950-0141-419E-A21F-BD7A2558BECF}" destId="{E9C30F90-460A-482C-BE23-00449BE03D9F}" srcOrd="15" destOrd="0" presId="urn:microsoft.com/office/officeart/2005/8/layout/hChevron3"/>
    <dgm:cxn modelId="{7AB19386-6FD1-4E51-A2A3-613005FFD4E3}" type="presParOf" srcId="{CB558950-0141-419E-A21F-BD7A2558BECF}" destId="{21F94BB1-FD99-488A-8A6E-DDED0E64A4A1}" srcOrd="16" destOrd="0" presId="urn:microsoft.com/office/officeart/2005/8/layout/hChevron3"/>
    <dgm:cxn modelId="{7F30C9F5-DA82-4616-8809-4F813C50B3F0}" type="presParOf" srcId="{CB558950-0141-419E-A21F-BD7A2558BECF}" destId="{CD3C5315-4C7B-4590-B397-1FFA0A268451}" srcOrd="17" destOrd="0" presId="urn:microsoft.com/office/officeart/2005/8/layout/hChevron3"/>
    <dgm:cxn modelId="{2F8D105E-CB71-4C22-A149-AC2A1C5A3006}" type="presParOf" srcId="{CB558950-0141-419E-A21F-BD7A2558BECF}" destId="{C2650CD8-F2EF-4BE8-BFC9-0F2E006290EF}" srcOrd="18" destOrd="0" presId="urn:microsoft.com/office/officeart/2005/8/layout/hChevron3"/>
    <dgm:cxn modelId="{C3B916E2-E489-4781-B576-74D7A2559CE7}" type="presParOf" srcId="{CB558950-0141-419E-A21F-BD7A2558BECF}" destId="{075D15F6-770E-4790-8A6E-D48496F92846}" srcOrd="19" destOrd="0" presId="urn:microsoft.com/office/officeart/2005/8/layout/hChevron3"/>
    <dgm:cxn modelId="{1646C225-56FC-4627-8284-03F6B671DC3A}" type="presParOf" srcId="{CB558950-0141-419E-A21F-BD7A2558BECF}" destId="{5DFC18E4-1510-4816-B4C6-4EEDE813AD90}" srcOrd="2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0B8C58E-3C60-4F76-8962-7DF50B886C63}" type="doc">
      <dgm:prSet loTypeId="urn:microsoft.com/office/officeart/2005/8/layout/hChevron3" loCatId="process" qsTypeId="urn:microsoft.com/office/officeart/2005/8/quickstyle/3d4" qsCatId="3D" csTypeId="urn:microsoft.com/office/officeart/2005/8/colors/accent2_1" csCatId="accent2" phldr="1"/>
      <dgm:spPr/>
      <dgm:t>
        <a:bodyPr/>
        <a:lstStyle/>
        <a:p>
          <a:endParaRPr lang="es-ES"/>
        </a:p>
      </dgm:t>
    </dgm:pt>
    <dgm:pt modelId="{D9453DFF-7BE5-4247-A460-62353A5EB308}">
      <dgm:prSet custT="1"/>
      <dgm:spPr/>
      <dgm:t>
        <a:bodyPr/>
        <a:lstStyle/>
        <a:p>
          <a:r>
            <a:rPr lang="en-US" sz="800" dirty="0"/>
            <a:t>Innovation</a:t>
          </a:r>
          <a:endParaRPr lang="es-ES" sz="800" dirty="0"/>
        </a:p>
      </dgm:t>
    </dgm:pt>
    <dgm:pt modelId="{BB0B5A39-9FA5-4577-A273-16C5C2105677}" type="parTrans" cxnId="{BF68F397-76A2-4950-893B-B496DDE85CA3}">
      <dgm:prSet/>
      <dgm:spPr/>
      <dgm:t>
        <a:bodyPr/>
        <a:lstStyle/>
        <a:p>
          <a:endParaRPr lang="es-ES" sz="2000"/>
        </a:p>
      </dgm:t>
    </dgm:pt>
    <dgm:pt modelId="{6944DA32-6CBB-4DCB-9B74-8EDC58D79999}" type="sibTrans" cxnId="{BF68F397-76A2-4950-893B-B496DDE85CA3}">
      <dgm:prSet/>
      <dgm:spPr/>
      <dgm:t>
        <a:bodyPr/>
        <a:lstStyle/>
        <a:p>
          <a:endParaRPr lang="es-ES" sz="2000"/>
        </a:p>
      </dgm:t>
    </dgm:pt>
    <dgm:pt modelId="{9B41B977-1F29-4925-B7FA-0A732237CDED}">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gm:t>
    </dgm:pt>
    <dgm:pt modelId="{A60DE72E-438E-4AF5-872B-487FF4A69D7D}" type="parTrans" cxnId="{9999006B-A5BB-4760-A37F-ED8A86386477}">
      <dgm:prSet/>
      <dgm:spPr/>
      <dgm:t>
        <a:bodyPr/>
        <a:lstStyle/>
        <a:p>
          <a:endParaRPr lang="es-ES" sz="2000"/>
        </a:p>
      </dgm:t>
    </dgm:pt>
    <dgm:pt modelId="{11705F92-9715-4040-B7B8-16920641ECCA}" type="sibTrans" cxnId="{9999006B-A5BB-4760-A37F-ED8A86386477}">
      <dgm:prSet/>
      <dgm:spPr/>
      <dgm:t>
        <a:bodyPr/>
        <a:lstStyle/>
        <a:p>
          <a:endParaRPr lang="es-ES" sz="2000"/>
        </a:p>
      </dgm:t>
    </dgm:pt>
    <dgm:pt modelId="{7488708E-C43E-4C09-82AD-8C6D0494D959}">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Feeds</a:t>
          </a:r>
          <a:endParaRPr lang="es-ES" sz="800" kern="1200" dirty="0">
            <a:solidFill>
              <a:prstClr val="black">
                <a:hueOff val="0"/>
                <a:satOff val="0"/>
                <a:lumOff val="0"/>
                <a:alphaOff val="0"/>
              </a:prstClr>
            </a:solidFill>
            <a:latin typeface="Calibri" panose="020F0502020204030204"/>
            <a:ea typeface="+mn-ea"/>
            <a:cs typeface="+mn-cs"/>
          </a:endParaRPr>
        </a:p>
      </dgm:t>
    </dgm:pt>
    <dgm:pt modelId="{ABE48DA4-6E6E-46A2-BF1F-82E69EE2A63F}" type="parTrans" cxnId="{3CABFD3E-11FD-4199-BA69-4870431173C7}">
      <dgm:prSet/>
      <dgm:spPr/>
      <dgm:t>
        <a:bodyPr/>
        <a:lstStyle/>
        <a:p>
          <a:endParaRPr lang="es-ES" sz="2000"/>
        </a:p>
      </dgm:t>
    </dgm:pt>
    <dgm:pt modelId="{07721A38-51C6-477D-B425-D563A8F4F4E4}" type="sibTrans" cxnId="{3CABFD3E-11FD-4199-BA69-4870431173C7}">
      <dgm:prSet/>
      <dgm:spPr/>
      <dgm:t>
        <a:bodyPr/>
        <a:lstStyle/>
        <a:p>
          <a:endParaRPr lang="es-ES" sz="2000"/>
        </a:p>
      </dgm:t>
    </dgm:pt>
    <dgm:pt modelId="{424CA46A-EAF7-4673-B98C-7BBD135886F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solidFill>
                <a:prstClr val="black">
                  <a:hueOff val="0"/>
                  <a:satOff val="0"/>
                  <a:lumOff val="0"/>
                  <a:alphaOff val="0"/>
                </a:prstClr>
              </a:solidFill>
              <a:latin typeface="Calibri" panose="020F0502020204030204"/>
              <a:ea typeface="+mn-ea"/>
              <a:cs typeface="+mn-cs"/>
            </a:rPr>
            <a:t>Nuestros</a:t>
          </a:r>
          <a:r>
            <a:rPr lang="en-US" sz="800" kern="1200" dirty="0"/>
            <a:t> Mares”</a:t>
          </a:r>
          <a:endParaRPr lang="es-ES" sz="800" kern="1200" dirty="0"/>
        </a:p>
      </dgm:t>
    </dgm:pt>
    <dgm:pt modelId="{B442F40D-6CC6-4A1E-9A14-9968F298A4E6}" type="parTrans" cxnId="{D94946F5-D926-435A-A0C3-A8E84062FD9B}">
      <dgm:prSet/>
      <dgm:spPr/>
      <dgm:t>
        <a:bodyPr/>
        <a:lstStyle/>
        <a:p>
          <a:endParaRPr lang="es-ES" sz="2000"/>
        </a:p>
      </dgm:t>
    </dgm:pt>
    <dgm:pt modelId="{B59BC5D5-B4A5-4B10-B263-C24FE5619D38}" type="sibTrans" cxnId="{D94946F5-D926-435A-A0C3-A8E84062FD9B}">
      <dgm:prSet/>
      <dgm:spPr/>
      <dgm:t>
        <a:bodyPr/>
        <a:lstStyle/>
        <a:p>
          <a:endParaRPr lang="es-ES" sz="2000"/>
        </a:p>
      </dgm:t>
    </dgm:pt>
    <dgm:pt modelId="{9E5FB5B2-95E5-4776-8D2E-FCCCD7B960B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Markets and Trade</a:t>
          </a:r>
          <a:endParaRPr lang="es-ES" sz="800" kern="1200" dirty="0">
            <a:solidFill>
              <a:prstClr val="black">
                <a:hueOff val="0"/>
                <a:satOff val="0"/>
                <a:lumOff val="0"/>
                <a:alphaOff val="0"/>
              </a:prstClr>
            </a:solidFill>
            <a:latin typeface="Calibri" panose="020F0502020204030204"/>
            <a:ea typeface="+mn-ea"/>
            <a:cs typeface="+mn-cs"/>
          </a:endParaRPr>
        </a:p>
      </dgm:t>
    </dgm:pt>
    <dgm:pt modelId="{EB37DF85-32FD-4135-859E-4200006E66EB}" type="parTrans" cxnId="{793BD19C-8607-4688-938A-3BDC10982156}">
      <dgm:prSet/>
      <dgm:spPr/>
      <dgm:t>
        <a:bodyPr/>
        <a:lstStyle/>
        <a:p>
          <a:endParaRPr lang="es-ES" sz="2000"/>
        </a:p>
      </dgm:t>
    </dgm:pt>
    <dgm:pt modelId="{D0C61E33-A670-4743-916A-CD879C2B6179}" type="sibTrans" cxnId="{793BD19C-8607-4688-938A-3BDC10982156}">
      <dgm:prSet/>
      <dgm:spPr/>
      <dgm:t>
        <a:bodyPr/>
        <a:lstStyle/>
        <a:p>
          <a:endParaRPr lang="es-ES" sz="2000"/>
        </a:p>
      </dgm:t>
    </dgm:pt>
    <dgm:pt modelId="{5B57B7BD-4489-4166-A5E0-AECEF83294F8}">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Training</a:t>
          </a:r>
          <a:endParaRPr lang="es-ES" sz="800" kern="1200">
            <a:solidFill>
              <a:prstClr val="black">
                <a:hueOff val="0"/>
                <a:satOff val="0"/>
                <a:lumOff val="0"/>
                <a:alphaOff val="0"/>
              </a:prstClr>
            </a:solidFill>
            <a:latin typeface="Calibri" panose="020F0502020204030204"/>
            <a:ea typeface="+mn-ea"/>
            <a:cs typeface="+mn-cs"/>
          </a:endParaRPr>
        </a:p>
      </dgm:t>
    </dgm:pt>
    <dgm:pt modelId="{1CF5A9A7-CA46-4B08-B363-B746357AD967}" type="parTrans" cxnId="{0258F085-B4A5-4ACD-89C8-8739715D06BC}">
      <dgm:prSet/>
      <dgm:spPr/>
      <dgm:t>
        <a:bodyPr/>
        <a:lstStyle/>
        <a:p>
          <a:endParaRPr lang="es-ES" sz="2000"/>
        </a:p>
      </dgm:t>
    </dgm:pt>
    <dgm:pt modelId="{CDBC4BDF-AC57-4519-ADD9-32381DB81A15}" type="sibTrans" cxnId="{0258F085-B4A5-4ACD-89C8-8739715D06BC}">
      <dgm:prSet/>
      <dgm:spPr/>
      <dgm:t>
        <a:bodyPr/>
        <a:lstStyle/>
        <a:p>
          <a:endParaRPr lang="es-ES" sz="2000"/>
        </a:p>
      </dgm:t>
    </dgm:pt>
    <dgm:pt modelId="{5CB85C03-457E-4CEB-B2F1-0D4A63FD9851}">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Economic Sustainability</a:t>
          </a:r>
          <a:endParaRPr lang="es-ES" sz="800" kern="1200" dirty="0">
            <a:solidFill>
              <a:prstClr val="black">
                <a:hueOff val="0"/>
                <a:satOff val="0"/>
                <a:lumOff val="0"/>
                <a:alphaOff val="0"/>
              </a:prstClr>
            </a:solidFill>
            <a:latin typeface="Calibri" panose="020F0502020204030204"/>
            <a:ea typeface="+mn-ea"/>
            <a:cs typeface="+mn-cs"/>
          </a:endParaRPr>
        </a:p>
      </dgm:t>
    </dgm:pt>
    <dgm:pt modelId="{D042C506-AD8A-4A0E-9167-6A861E0C1BF7}" type="parTrans" cxnId="{847BB2DD-DA1F-42C9-9464-155AEB6E93F4}">
      <dgm:prSet/>
      <dgm:spPr/>
      <dgm:t>
        <a:bodyPr/>
        <a:lstStyle/>
        <a:p>
          <a:endParaRPr lang="es-ES" sz="2000"/>
        </a:p>
      </dgm:t>
    </dgm:pt>
    <dgm:pt modelId="{7E0079E1-714D-4EFE-A239-C86350371916}" type="sibTrans" cxnId="{847BB2DD-DA1F-42C9-9464-155AEB6E93F4}">
      <dgm:prSet/>
      <dgm:spPr/>
      <dgm:t>
        <a:bodyPr/>
        <a:lstStyle/>
        <a:p>
          <a:endParaRPr lang="es-ES" sz="2000"/>
        </a:p>
      </dgm:t>
    </dgm:pt>
    <dgm:pt modelId="{BE864043-D107-4221-BDC2-1734B0D93B4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International relations</a:t>
          </a:r>
          <a:endParaRPr lang="es-ES" sz="800" kern="1200" dirty="0">
            <a:solidFill>
              <a:prstClr val="black">
                <a:hueOff val="0"/>
                <a:satOff val="0"/>
                <a:lumOff val="0"/>
                <a:alphaOff val="0"/>
              </a:prstClr>
            </a:solidFill>
            <a:latin typeface="Calibri" panose="020F0502020204030204"/>
            <a:ea typeface="+mn-ea"/>
            <a:cs typeface="+mn-cs"/>
          </a:endParaRPr>
        </a:p>
      </dgm:t>
    </dgm:pt>
    <dgm:pt modelId="{F9D02D36-DF8B-49B2-959E-C76710E6B273}" type="parTrans" cxnId="{D4FD49A4-9370-4601-A461-CBB380A3DCF3}">
      <dgm:prSet/>
      <dgm:spPr/>
      <dgm:t>
        <a:bodyPr/>
        <a:lstStyle/>
        <a:p>
          <a:endParaRPr lang="es-ES" sz="2000"/>
        </a:p>
      </dgm:t>
    </dgm:pt>
    <dgm:pt modelId="{26D1B42D-D522-46DC-AD5D-B69A10A6FA0E}" type="sibTrans" cxnId="{D4FD49A4-9370-4601-A461-CBB380A3DCF3}">
      <dgm:prSet/>
      <dgm:spPr/>
      <dgm:t>
        <a:bodyPr/>
        <a:lstStyle/>
        <a:p>
          <a:endParaRPr lang="es-ES" sz="2000"/>
        </a:p>
      </dgm:t>
    </dgm:pt>
    <dgm:pt modelId="{34F32676-513F-482A-AF0C-15BF672C73F4}">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err="1">
              <a:solidFill>
                <a:prstClr val="black">
                  <a:hueOff val="0"/>
                  <a:satOff val="0"/>
                  <a:lumOff val="0"/>
                  <a:alphaOff val="0"/>
                </a:prstClr>
              </a:solidFill>
              <a:latin typeface="Calibri" panose="020F0502020204030204"/>
              <a:ea typeface="+mn-ea"/>
              <a:cs typeface="+mn-cs"/>
            </a:rPr>
            <a:t>Labour</a:t>
          </a:r>
          <a:r>
            <a:rPr lang="en-US" sz="800" kern="1200" dirty="0">
              <a:solidFill>
                <a:prstClr val="black">
                  <a:hueOff val="0"/>
                  <a:satOff val="0"/>
                  <a:lumOff val="0"/>
                  <a:alphaOff val="0"/>
                </a:prstClr>
              </a:solidFill>
              <a:latin typeface="Calibri" panose="020F0502020204030204"/>
              <a:ea typeface="+mn-ea"/>
              <a:cs typeface="+mn-cs"/>
            </a:rPr>
            <a:t> Relations</a:t>
          </a:r>
          <a:endParaRPr lang="es-ES" sz="800" kern="1200" dirty="0">
            <a:solidFill>
              <a:prstClr val="black">
                <a:hueOff val="0"/>
                <a:satOff val="0"/>
                <a:lumOff val="0"/>
                <a:alphaOff val="0"/>
              </a:prstClr>
            </a:solidFill>
            <a:latin typeface="Calibri" panose="020F0502020204030204"/>
            <a:ea typeface="+mn-ea"/>
            <a:cs typeface="+mn-cs"/>
          </a:endParaRPr>
        </a:p>
      </dgm:t>
    </dgm:pt>
    <dgm:pt modelId="{645F3B09-B5EF-41E8-8D77-96EB8C178CB1}" type="parTrans" cxnId="{2261900C-2575-4BC4-816A-4442A822AA6F}">
      <dgm:prSet/>
      <dgm:spPr/>
      <dgm:t>
        <a:bodyPr/>
        <a:lstStyle/>
        <a:p>
          <a:endParaRPr lang="es-ES" sz="2000"/>
        </a:p>
      </dgm:t>
    </dgm:pt>
    <dgm:pt modelId="{0D54B1BE-8B0D-49EB-80F2-0F1C4A70835C}" type="sibTrans" cxnId="{2261900C-2575-4BC4-816A-4442A822AA6F}">
      <dgm:prSet/>
      <dgm:spPr/>
      <dgm:t>
        <a:bodyPr/>
        <a:lstStyle/>
        <a:p>
          <a:endParaRPr lang="es-ES" sz="2000"/>
        </a:p>
      </dgm:t>
    </dgm:pt>
    <dgm:pt modelId="{B8E394C6-A564-428D-A002-616022F45C15}">
      <dgm:prSet custT="1"/>
      <dgm:spPr>
        <a:solidFill>
          <a:srgbClr val="FFC000"/>
        </a:solidFill>
        <a:ln>
          <a:noFill/>
        </a:ln>
        <a:effectLst/>
        <a:scene3d>
          <a:camera prst="orthographicFront"/>
          <a:lightRig rig="chilly" dir="t"/>
        </a:scene3d>
        <a:sp3d prstMaterial="translucentPowder">
          <a:bevelT w="127000" h="25400" prst="softRound"/>
        </a:sp3d>
      </dgm:spPr>
      <dgm:t>
        <a:bodyPr spcFirstLastPara="0" vert="horz" wrap="square" lIns="32004" tIns="21336" rIns="10668" bIns="21336" numCol="1" spcCol="1270" anchor="ctr" anchorCtr="0"/>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Communication</a:t>
          </a:r>
          <a:endParaRPr lang="es-ES" sz="800" kern="1200">
            <a:solidFill>
              <a:prstClr val="black">
                <a:hueOff val="0"/>
                <a:satOff val="0"/>
                <a:lumOff val="0"/>
                <a:alphaOff val="0"/>
              </a:prstClr>
            </a:solidFill>
            <a:latin typeface="Calibri" panose="020F0502020204030204"/>
            <a:ea typeface="+mn-ea"/>
            <a:cs typeface="+mn-cs"/>
          </a:endParaRPr>
        </a:p>
      </dgm:t>
    </dgm:pt>
    <dgm:pt modelId="{FB8F1754-222C-44A5-AE38-CE65E0D67E50}" type="parTrans" cxnId="{CA68C119-73EB-4F89-8410-AF039A9DE2EE}">
      <dgm:prSet/>
      <dgm:spPr/>
      <dgm:t>
        <a:bodyPr/>
        <a:lstStyle/>
        <a:p>
          <a:endParaRPr lang="es-ES" sz="2000"/>
        </a:p>
      </dgm:t>
    </dgm:pt>
    <dgm:pt modelId="{B6227513-2674-44D2-B52A-CC235FDCD55D}" type="sibTrans" cxnId="{CA68C119-73EB-4F89-8410-AF039A9DE2EE}">
      <dgm:prSet/>
      <dgm:spPr/>
      <dgm:t>
        <a:bodyPr/>
        <a:lstStyle/>
        <a:p>
          <a:endParaRPr lang="es-ES" sz="2000"/>
        </a:p>
      </dgm:t>
    </dgm:pt>
    <dgm:pt modelId="{DBC05656-11A5-422A-95A8-1BB13A16F22E}">
      <dgm:prSet custT="1"/>
      <dgm:spPr/>
      <dgm:t>
        <a:bodyPr/>
        <a:lstStyle/>
        <a:p>
          <a:r>
            <a:rPr lang="en-US" sz="800"/>
            <a:t>Promotion</a:t>
          </a:r>
          <a:endParaRPr lang="es-ES" sz="800"/>
        </a:p>
      </dgm:t>
    </dgm:pt>
    <dgm:pt modelId="{815A1C51-C365-4E5E-A442-7F4A22A1DBB2}" type="parTrans" cxnId="{B75FF76D-EC6B-44F5-8646-0A595EE6D6EF}">
      <dgm:prSet/>
      <dgm:spPr/>
      <dgm:t>
        <a:bodyPr/>
        <a:lstStyle/>
        <a:p>
          <a:endParaRPr lang="es-ES" sz="2000"/>
        </a:p>
      </dgm:t>
    </dgm:pt>
    <dgm:pt modelId="{C247F6A7-E38B-4DC4-AC52-C2122788DA3F}" type="sibTrans" cxnId="{B75FF76D-EC6B-44F5-8646-0A595EE6D6EF}">
      <dgm:prSet/>
      <dgm:spPr/>
      <dgm:t>
        <a:bodyPr/>
        <a:lstStyle/>
        <a:p>
          <a:endParaRPr lang="es-ES" sz="2000"/>
        </a:p>
      </dgm:t>
    </dgm:pt>
    <dgm:pt modelId="{CB558950-0141-419E-A21F-BD7A2558BECF}" type="pres">
      <dgm:prSet presAssocID="{10B8C58E-3C60-4F76-8962-7DF50B886C63}" presName="Name0" presStyleCnt="0">
        <dgm:presLayoutVars>
          <dgm:dir/>
          <dgm:resizeHandles val="exact"/>
        </dgm:presLayoutVars>
      </dgm:prSet>
      <dgm:spPr/>
    </dgm:pt>
    <dgm:pt modelId="{798809A1-91AF-4266-87F3-9547625D51F0}" type="pres">
      <dgm:prSet presAssocID="{D9453DFF-7BE5-4247-A460-62353A5EB308}" presName="parTxOnly" presStyleLbl="node1" presStyleIdx="0" presStyleCnt="11">
        <dgm:presLayoutVars>
          <dgm:bulletEnabled val="1"/>
        </dgm:presLayoutVars>
      </dgm:prSet>
      <dgm:spPr/>
    </dgm:pt>
    <dgm:pt modelId="{6B1C90EA-E5C7-4746-9135-651F51569ACD}" type="pres">
      <dgm:prSet presAssocID="{6944DA32-6CBB-4DCB-9B74-8EDC58D79999}" presName="parSpace" presStyleCnt="0"/>
      <dgm:spPr/>
    </dgm:pt>
    <dgm:pt modelId="{73D68B7D-899B-4042-9A8C-377E5D68D472}" type="pres">
      <dgm:prSet presAssocID="{9B41B977-1F29-4925-B7FA-0A732237CDED}" presName="parTxOnly" presStyleLbl="node1" presStyleIdx="1" presStyleCnt="11">
        <dgm:presLayoutVars>
          <dgm:bulletEnabled val="1"/>
        </dgm:presLayoutVars>
      </dgm:prSet>
      <dgm:spPr>
        <a:xfrm>
          <a:off x="947051" y="488048"/>
          <a:ext cx="1182190" cy="472876"/>
        </a:xfrm>
        <a:prstGeom prst="chevron">
          <a:avLst/>
        </a:prstGeom>
      </dgm:spPr>
    </dgm:pt>
    <dgm:pt modelId="{07D3E5DA-3081-4AF7-B843-9F57B95EF97C}" type="pres">
      <dgm:prSet presAssocID="{11705F92-9715-4040-B7B8-16920641ECCA}" presName="parSpace" presStyleCnt="0"/>
      <dgm:spPr/>
    </dgm:pt>
    <dgm:pt modelId="{50BD67F9-8E3D-4EC2-B505-C281C2BE534D}" type="pres">
      <dgm:prSet presAssocID="{7488708E-C43E-4C09-82AD-8C6D0494D959}" presName="parTxOnly" presStyleLbl="node1" presStyleIdx="2" presStyleCnt="11">
        <dgm:presLayoutVars>
          <dgm:bulletEnabled val="1"/>
        </dgm:presLayoutVars>
      </dgm:prSet>
      <dgm:spPr>
        <a:xfrm>
          <a:off x="1892803" y="488048"/>
          <a:ext cx="1182190" cy="472876"/>
        </a:xfrm>
        <a:prstGeom prst="chevron">
          <a:avLst/>
        </a:prstGeom>
      </dgm:spPr>
    </dgm:pt>
    <dgm:pt modelId="{82A8A994-71E2-486F-BF55-AECD1FB2698F}" type="pres">
      <dgm:prSet presAssocID="{07721A38-51C6-477D-B425-D563A8F4F4E4}" presName="parSpace" presStyleCnt="0"/>
      <dgm:spPr/>
    </dgm:pt>
    <dgm:pt modelId="{171BE2B7-174F-4F8D-AB2A-3F54D2D6C4A7}" type="pres">
      <dgm:prSet presAssocID="{424CA46A-EAF7-4673-B98C-7BBD135886F6}" presName="parTxOnly" presStyleLbl="node1" presStyleIdx="3" presStyleCnt="11">
        <dgm:presLayoutVars>
          <dgm:bulletEnabled val="1"/>
        </dgm:presLayoutVars>
      </dgm:prSet>
      <dgm:spPr>
        <a:xfrm>
          <a:off x="2838555" y="488048"/>
          <a:ext cx="1182190" cy="472876"/>
        </a:xfrm>
        <a:prstGeom prst="chevron">
          <a:avLst/>
        </a:prstGeom>
      </dgm:spPr>
    </dgm:pt>
    <dgm:pt modelId="{CA7158D2-45D2-4AD7-9EEA-415B1452A79D}" type="pres">
      <dgm:prSet presAssocID="{B59BC5D5-B4A5-4B10-B263-C24FE5619D38}" presName="parSpace" presStyleCnt="0"/>
      <dgm:spPr/>
    </dgm:pt>
    <dgm:pt modelId="{A9EF1A3E-842F-4F9E-9FD8-E6885686C9E7}" type="pres">
      <dgm:prSet presAssocID="{9E5FB5B2-95E5-4776-8D2E-FCCCD7B960B6}" presName="parTxOnly" presStyleLbl="node1" presStyleIdx="4" presStyleCnt="11">
        <dgm:presLayoutVars>
          <dgm:bulletEnabled val="1"/>
        </dgm:presLayoutVars>
      </dgm:prSet>
      <dgm:spPr>
        <a:xfrm>
          <a:off x="3784307" y="488048"/>
          <a:ext cx="1182190" cy="472876"/>
        </a:xfrm>
        <a:prstGeom prst="chevron">
          <a:avLst/>
        </a:prstGeom>
      </dgm:spPr>
    </dgm:pt>
    <dgm:pt modelId="{426F5262-6D53-4B25-A91E-BB4F09FCE8AA}" type="pres">
      <dgm:prSet presAssocID="{D0C61E33-A670-4743-916A-CD879C2B6179}" presName="parSpace" presStyleCnt="0"/>
      <dgm:spPr/>
    </dgm:pt>
    <dgm:pt modelId="{F0D95C61-26EE-4527-98F9-6230D2C0E1CC}" type="pres">
      <dgm:prSet presAssocID="{5B57B7BD-4489-4166-A5E0-AECEF83294F8}" presName="parTxOnly" presStyleLbl="node1" presStyleIdx="5" presStyleCnt="11">
        <dgm:presLayoutVars>
          <dgm:bulletEnabled val="1"/>
        </dgm:presLayoutVars>
      </dgm:prSet>
      <dgm:spPr>
        <a:xfrm>
          <a:off x="4730059" y="488048"/>
          <a:ext cx="1182190" cy="472876"/>
        </a:xfrm>
        <a:prstGeom prst="chevron">
          <a:avLst/>
        </a:prstGeom>
      </dgm:spPr>
    </dgm:pt>
    <dgm:pt modelId="{27208336-E061-43F0-A7DB-F70C03F7E791}" type="pres">
      <dgm:prSet presAssocID="{CDBC4BDF-AC57-4519-ADD9-32381DB81A15}" presName="parSpace" presStyleCnt="0"/>
      <dgm:spPr/>
    </dgm:pt>
    <dgm:pt modelId="{18217A12-3B26-48ED-8B18-86B8AB591D6D}" type="pres">
      <dgm:prSet presAssocID="{5CB85C03-457E-4CEB-B2F1-0D4A63FD9851}" presName="parTxOnly" presStyleLbl="node1" presStyleIdx="6" presStyleCnt="11">
        <dgm:presLayoutVars>
          <dgm:bulletEnabled val="1"/>
        </dgm:presLayoutVars>
      </dgm:prSet>
      <dgm:spPr>
        <a:xfrm>
          <a:off x="5675811" y="488048"/>
          <a:ext cx="1182190" cy="472876"/>
        </a:xfrm>
        <a:prstGeom prst="chevron">
          <a:avLst/>
        </a:prstGeom>
      </dgm:spPr>
    </dgm:pt>
    <dgm:pt modelId="{C369D71E-DB81-455B-8DE6-8F8E8112F81A}" type="pres">
      <dgm:prSet presAssocID="{7E0079E1-714D-4EFE-A239-C86350371916}" presName="parSpace" presStyleCnt="0"/>
      <dgm:spPr/>
    </dgm:pt>
    <dgm:pt modelId="{BD1E6B4F-DDD8-4564-9EE7-90FDEF3E2DCD}" type="pres">
      <dgm:prSet presAssocID="{BE864043-D107-4221-BDC2-1734B0D93B46}" presName="parTxOnly" presStyleLbl="node1" presStyleIdx="7" presStyleCnt="11">
        <dgm:presLayoutVars>
          <dgm:bulletEnabled val="1"/>
        </dgm:presLayoutVars>
      </dgm:prSet>
      <dgm:spPr>
        <a:xfrm>
          <a:off x="6621563" y="488048"/>
          <a:ext cx="1182190" cy="472876"/>
        </a:xfrm>
        <a:prstGeom prst="chevron">
          <a:avLst/>
        </a:prstGeom>
      </dgm:spPr>
    </dgm:pt>
    <dgm:pt modelId="{E9C30F90-460A-482C-BE23-00449BE03D9F}" type="pres">
      <dgm:prSet presAssocID="{26D1B42D-D522-46DC-AD5D-B69A10A6FA0E}" presName="parSpace" presStyleCnt="0"/>
      <dgm:spPr/>
    </dgm:pt>
    <dgm:pt modelId="{21F94BB1-FD99-488A-8A6E-DDED0E64A4A1}" type="pres">
      <dgm:prSet presAssocID="{34F32676-513F-482A-AF0C-15BF672C73F4}" presName="parTxOnly" presStyleLbl="node1" presStyleIdx="8" presStyleCnt="11">
        <dgm:presLayoutVars>
          <dgm:bulletEnabled val="1"/>
        </dgm:presLayoutVars>
      </dgm:prSet>
      <dgm:spPr>
        <a:xfrm>
          <a:off x="7567315" y="488048"/>
          <a:ext cx="1182190" cy="472876"/>
        </a:xfrm>
        <a:prstGeom prst="chevron">
          <a:avLst/>
        </a:prstGeom>
      </dgm:spPr>
    </dgm:pt>
    <dgm:pt modelId="{CD3C5315-4C7B-4590-B397-1FFA0A268451}" type="pres">
      <dgm:prSet presAssocID="{0D54B1BE-8B0D-49EB-80F2-0F1C4A70835C}" presName="parSpace" presStyleCnt="0"/>
      <dgm:spPr/>
    </dgm:pt>
    <dgm:pt modelId="{C2650CD8-F2EF-4BE8-BFC9-0F2E006290EF}" type="pres">
      <dgm:prSet presAssocID="{B8E394C6-A564-428D-A002-616022F45C15}" presName="parTxOnly" presStyleLbl="node1" presStyleIdx="9" presStyleCnt="11">
        <dgm:presLayoutVars>
          <dgm:bulletEnabled val="1"/>
        </dgm:presLayoutVars>
      </dgm:prSet>
      <dgm:spPr>
        <a:xfrm>
          <a:off x="8513067" y="488048"/>
          <a:ext cx="1182190" cy="472876"/>
        </a:xfrm>
        <a:prstGeom prst="chevron">
          <a:avLst/>
        </a:prstGeom>
      </dgm:spPr>
    </dgm:pt>
    <dgm:pt modelId="{075D15F6-770E-4790-8A6E-D48496F92846}" type="pres">
      <dgm:prSet presAssocID="{B6227513-2674-44D2-B52A-CC235FDCD55D}" presName="parSpace" presStyleCnt="0"/>
      <dgm:spPr/>
    </dgm:pt>
    <dgm:pt modelId="{5DFC18E4-1510-4816-B4C6-4EEDE813AD90}" type="pres">
      <dgm:prSet presAssocID="{DBC05656-11A5-422A-95A8-1BB13A16F22E}" presName="parTxOnly" presStyleLbl="node1" presStyleIdx="10" presStyleCnt="11">
        <dgm:presLayoutVars>
          <dgm:bulletEnabled val="1"/>
        </dgm:presLayoutVars>
      </dgm:prSet>
      <dgm:spPr/>
    </dgm:pt>
  </dgm:ptLst>
  <dgm:cxnLst>
    <dgm:cxn modelId="{2261900C-2575-4BC4-816A-4442A822AA6F}" srcId="{10B8C58E-3C60-4F76-8962-7DF50B886C63}" destId="{34F32676-513F-482A-AF0C-15BF672C73F4}" srcOrd="8" destOrd="0" parTransId="{645F3B09-B5EF-41E8-8D77-96EB8C178CB1}" sibTransId="{0D54B1BE-8B0D-49EB-80F2-0F1C4A70835C}"/>
    <dgm:cxn modelId="{4B5AC510-6C2B-4A5D-B60D-7BE1766F631E}" type="presOf" srcId="{7488708E-C43E-4C09-82AD-8C6D0494D959}" destId="{50BD67F9-8E3D-4EC2-B505-C281C2BE534D}" srcOrd="0" destOrd="0" presId="urn:microsoft.com/office/officeart/2005/8/layout/hChevron3"/>
    <dgm:cxn modelId="{B6F4C218-C475-4C2F-A9F8-2177FA8517D8}" type="presOf" srcId="{9E5FB5B2-95E5-4776-8D2E-FCCCD7B960B6}" destId="{A9EF1A3E-842F-4F9E-9FD8-E6885686C9E7}" srcOrd="0" destOrd="0" presId="urn:microsoft.com/office/officeart/2005/8/layout/hChevron3"/>
    <dgm:cxn modelId="{CA68C119-73EB-4F89-8410-AF039A9DE2EE}" srcId="{10B8C58E-3C60-4F76-8962-7DF50B886C63}" destId="{B8E394C6-A564-428D-A002-616022F45C15}" srcOrd="9" destOrd="0" parTransId="{FB8F1754-222C-44A5-AE38-CE65E0D67E50}" sibTransId="{B6227513-2674-44D2-B52A-CC235FDCD55D}"/>
    <dgm:cxn modelId="{2734731A-D45F-492A-B25D-73D34EE33631}" type="presOf" srcId="{B8E394C6-A564-428D-A002-616022F45C15}" destId="{C2650CD8-F2EF-4BE8-BFC9-0F2E006290EF}" srcOrd="0" destOrd="0" presId="urn:microsoft.com/office/officeart/2005/8/layout/hChevron3"/>
    <dgm:cxn modelId="{346BC634-4A11-4D63-9DDA-4EDDFF87B042}" type="presOf" srcId="{5B57B7BD-4489-4166-A5E0-AECEF83294F8}" destId="{F0D95C61-26EE-4527-98F9-6230D2C0E1CC}" srcOrd="0" destOrd="0" presId="urn:microsoft.com/office/officeart/2005/8/layout/hChevron3"/>
    <dgm:cxn modelId="{3CABFD3E-11FD-4199-BA69-4870431173C7}" srcId="{10B8C58E-3C60-4F76-8962-7DF50B886C63}" destId="{7488708E-C43E-4C09-82AD-8C6D0494D959}" srcOrd="2" destOrd="0" parTransId="{ABE48DA4-6E6E-46A2-BF1F-82E69EE2A63F}" sibTransId="{07721A38-51C6-477D-B425-D563A8F4F4E4}"/>
    <dgm:cxn modelId="{8183845B-AB42-41DA-97D8-7B18A37E1DB6}" type="presOf" srcId="{5CB85C03-457E-4CEB-B2F1-0D4A63FD9851}" destId="{18217A12-3B26-48ED-8B18-86B8AB591D6D}" srcOrd="0" destOrd="0" presId="urn:microsoft.com/office/officeart/2005/8/layout/hChevron3"/>
    <dgm:cxn modelId="{0A46DB60-E7BF-4D6A-AC68-77D0EAB25FFD}" type="presOf" srcId="{9B41B977-1F29-4925-B7FA-0A732237CDED}" destId="{73D68B7D-899B-4042-9A8C-377E5D68D472}" srcOrd="0" destOrd="0" presId="urn:microsoft.com/office/officeart/2005/8/layout/hChevron3"/>
    <dgm:cxn modelId="{FF8ED269-9C95-4296-BFC6-65367AD96A2E}" type="presOf" srcId="{BE864043-D107-4221-BDC2-1734B0D93B46}" destId="{BD1E6B4F-DDD8-4564-9EE7-90FDEF3E2DCD}" srcOrd="0" destOrd="0" presId="urn:microsoft.com/office/officeart/2005/8/layout/hChevron3"/>
    <dgm:cxn modelId="{9999006B-A5BB-4760-A37F-ED8A86386477}" srcId="{10B8C58E-3C60-4F76-8962-7DF50B886C63}" destId="{9B41B977-1F29-4925-B7FA-0A732237CDED}" srcOrd="1" destOrd="0" parTransId="{A60DE72E-438E-4AF5-872B-487FF4A69D7D}" sibTransId="{11705F92-9715-4040-B7B8-16920641ECCA}"/>
    <dgm:cxn modelId="{B75FF76D-EC6B-44F5-8646-0A595EE6D6EF}" srcId="{10B8C58E-3C60-4F76-8962-7DF50B886C63}" destId="{DBC05656-11A5-422A-95A8-1BB13A16F22E}" srcOrd="10" destOrd="0" parTransId="{815A1C51-C365-4E5E-A442-7F4A22A1DBB2}" sibTransId="{C247F6A7-E38B-4DC4-AC52-C2122788DA3F}"/>
    <dgm:cxn modelId="{AD3A525A-BE5A-4C70-BF1A-69557D9708AF}" type="presOf" srcId="{424CA46A-EAF7-4673-B98C-7BBD135886F6}" destId="{171BE2B7-174F-4F8D-AB2A-3F54D2D6C4A7}" srcOrd="0" destOrd="0" presId="urn:microsoft.com/office/officeart/2005/8/layout/hChevron3"/>
    <dgm:cxn modelId="{0258F085-B4A5-4ACD-89C8-8739715D06BC}" srcId="{10B8C58E-3C60-4F76-8962-7DF50B886C63}" destId="{5B57B7BD-4489-4166-A5E0-AECEF83294F8}" srcOrd="5" destOrd="0" parTransId="{1CF5A9A7-CA46-4B08-B363-B746357AD967}" sibTransId="{CDBC4BDF-AC57-4519-ADD9-32381DB81A15}"/>
    <dgm:cxn modelId="{4F7D3595-1BE1-42CA-B628-D856ACDEBCFB}" type="presOf" srcId="{34F32676-513F-482A-AF0C-15BF672C73F4}" destId="{21F94BB1-FD99-488A-8A6E-DDED0E64A4A1}" srcOrd="0" destOrd="0" presId="urn:microsoft.com/office/officeart/2005/8/layout/hChevron3"/>
    <dgm:cxn modelId="{74FF9095-5FD4-46AA-9E95-35F1161B3219}" type="presOf" srcId="{10B8C58E-3C60-4F76-8962-7DF50B886C63}" destId="{CB558950-0141-419E-A21F-BD7A2558BECF}" srcOrd="0" destOrd="0" presId="urn:microsoft.com/office/officeart/2005/8/layout/hChevron3"/>
    <dgm:cxn modelId="{BF68F397-76A2-4950-893B-B496DDE85CA3}" srcId="{10B8C58E-3C60-4F76-8962-7DF50B886C63}" destId="{D9453DFF-7BE5-4247-A460-62353A5EB308}" srcOrd="0" destOrd="0" parTransId="{BB0B5A39-9FA5-4577-A273-16C5C2105677}" sibTransId="{6944DA32-6CBB-4DCB-9B74-8EDC58D79999}"/>
    <dgm:cxn modelId="{793BD19C-8607-4688-938A-3BDC10982156}" srcId="{10B8C58E-3C60-4F76-8962-7DF50B886C63}" destId="{9E5FB5B2-95E5-4776-8D2E-FCCCD7B960B6}" srcOrd="4" destOrd="0" parTransId="{EB37DF85-32FD-4135-859E-4200006E66EB}" sibTransId="{D0C61E33-A670-4743-916A-CD879C2B6179}"/>
    <dgm:cxn modelId="{D4FD49A4-9370-4601-A461-CBB380A3DCF3}" srcId="{10B8C58E-3C60-4F76-8962-7DF50B886C63}" destId="{BE864043-D107-4221-BDC2-1734B0D93B46}" srcOrd="7" destOrd="0" parTransId="{F9D02D36-DF8B-49B2-959E-C76710E6B273}" sibTransId="{26D1B42D-D522-46DC-AD5D-B69A10A6FA0E}"/>
    <dgm:cxn modelId="{5CAFC8A7-263E-4313-81CC-47A53514EF2F}" type="presOf" srcId="{D9453DFF-7BE5-4247-A460-62353A5EB308}" destId="{798809A1-91AF-4266-87F3-9547625D51F0}" srcOrd="0" destOrd="0" presId="urn:microsoft.com/office/officeart/2005/8/layout/hChevron3"/>
    <dgm:cxn modelId="{7D73CEAE-C616-47E0-BF89-10F17D54F2E3}" type="presOf" srcId="{DBC05656-11A5-422A-95A8-1BB13A16F22E}" destId="{5DFC18E4-1510-4816-B4C6-4EEDE813AD90}" srcOrd="0" destOrd="0" presId="urn:microsoft.com/office/officeart/2005/8/layout/hChevron3"/>
    <dgm:cxn modelId="{847BB2DD-DA1F-42C9-9464-155AEB6E93F4}" srcId="{10B8C58E-3C60-4F76-8962-7DF50B886C63}" destId="{5CB85C03-457E-4CEB-B2F1-0D4A63FD9851}" srcOrd="6" destOrd="0" parTransId="{D042C506-AD8A-4A0E-9167-6A861E0C1BF7}" sibTransId="{7E0079E1-714D-4EFE-A239-C86350371916}"/>
    <dgm:cxn modelId="{D94946F5-D926-435A-A0C3-A8E84062FD9B}" srcId="{10B8C58E-3C60-4F76-8962-7DF50B886C63}" destId="{424CA46A-EAF7-4673-B98C-7BBD135886F6}" srcOrd="3" destOrd="0" parTransId="{B442F40D-6CC6-4A1E-9A14-9968F298A4E6}" sibTransId="{B59BC5D5-B4A5-4B10-B263-C24FE5619D38}"/>
    <dgm:cxn modelId="{2A4A49C9-8898-4737-B8C3-807BD0857FF2}" type="presParOf" srcId="{CB558950-0141-419E-A21F-BD7A2558BECF}" destId="{798809A1-91AF-4266-87F3-9547625D51F0}" srcOrd="0" destOrd="0" presId="urn:microsoft.com/office/officeart/2005/8/layout/hChevron3"/>
    <dgm:cxn modelId="{74C0099C-E975-4752-B7FD-7289179EBE6E}" type="presParOf" srcId="{CB558950-0141-419E-A21F-BD7A2558BECF}" destId="{6B1C90EA-E5C7-4746-9135-651F51569ACD}" srcOrd="1" destOrd="0" presId="urn:microsoft.com/office/officeart/2005/8/layout/hChevron3"/>
    <dgm:cxn modelId="{3E519B21-74E8-415D-9B46-BBCF3EFA1CB3}" type="presParOf" srcId="{CB558950-0141-419E-A21F-BD7A2558BECF}" destId="{73D68B7D-899B-4042-9A8C-377E5D68D472}" srcOrd="2" destOrd="0" presId="urn:microsoft.com/office/officeart/2005/8/layout/hChevron3"/>
    <dgm:cxn modelId="{42509707-2417-46DA-A4CA-057CFA77A29D}" type="presParOf" srcId="{CB558950-0141-419E-A21F-BD7A2558BECF}" destId="{07D3E5DA-3081-4AF7-B843-9F57B95EF97C}" srcOrd="3" destOrd="0" presId="urn:microsoft.com/office/officeart/2005/8/layout/hChevron3"/>
    <dgm:cxn modelId="{1D216C3F-09C5-4520-B133-A600C8A0FD0C}" type="presParOf" srcId="{CB558950-0141-419E-A21F-BD7A2558BECF}" destId="{50BD67F9-8E3D-4EC2-B505-C281C2BE534D}" srcOrd="4" destOrd="0" presId="urn:microsoft.com/office/officeart/2005/8/layout/hChevron3"/>
    <dgm:cxn modelId="{49DFFABE-6FD4-4458-ADC6-26CE56BA561C}" type="presParOf" srcId="{CB558950-0141-419E-A21F-BD7A2558BECF}" destId="{82A8A994-71E2-486F-BF55-AECD1FB2698F}" srcOrd="5" destOrd="0" presId="urn:microsoft.com/office/officeart/2005/8/layout/hChevron3"/>
    <dgm:cxn modelId="{CEDACAC3-87DC-4FFF-82E5-77FB68F7BB3A}" type="presParOf" srcId="{CB558950-0141-419E-A21F-BD7A2558BECF}" destId="{171BE2B7-174F-4F8D-AB2A-3F54D2D6C4A7}" srcOrd="6" destOrd="0" presId="urn:microsoft.com/office/officeart/2005/8/layout/hChevron3"/>
    <dgm:cxn modelId="{E8E94881-93C0-4AB9-A84A-EFC3119F9F47}" type="presParOf" srcId="{CB558950-0141-419E-A21F-BD7A2558BECF}" destId="{CA7158D2-45D2-4AD7-9EEA-415B1452A79D}" srcOrd="7" destOrd="0" presId="urn:microsoft.com/office/officeart/2005/8/layout/hChevron3"/>
    <dgm:cxn modelId="{4F2FCF3F-BEB5-4AD3-B183-EB4239C219CF}" type="presParOf" srcId="{CB558950-0141-419E-A21F-BD7A2558BECF}" destId="{A9EF1A3E-842F-4F9E-9FD8-E6885686C9E7}" srcOrd="8" destOrd="0" presId="urn:microsoft.com/office/officeart/2005/8/layout/hChevron3"/>
    <dgm:cxn modelId="{CB460AC7-FE38-423D-88F1-6014D7B7B0E5}" type="presParOf" srcId="{CB558950-0141-419E-A21F-BD7A2558BECF}" destId="{426F5262-6D53-4B25-A91E-BB4F09FCE8AA}" srcOrd="9" destOrd="0" presId="urn:microsoft.com/office/officeart/2005/8/layout/hChevron3"/>
    <dgm:cxn modelId="{B561F597-AC69-4D90-8819-2F7F1870BF84}" type="presParOf" srcId="{CB558950-0141-419E-A21F-BD7A2558BECF}" destId="{F0D95C61-26EE-4527-98F9-6230D2C0E1CC}" srcOrd="10" destOrd="0" presId="urn:microsoft.com/office/officeart/2005/8/layout/hChevron3"/>
    <dgm:cxn modelId="{C299E26A-0B43-47E0-A5E1-31C94943C138}" type="presParOf" srcId="{CB558950-0141-419E-A21F-BD7A2558BECF}" destId="{27208336-E061-43F0-A7DB-F70C03F7E791}" srcOrd="11" destOrd="0" presId="urn:microsoft.com/office/officeart/2005/8/layout/hChevron3"/>
    <dgm:cxn modelId="{F1945B0A-3566-48C7-A49A-8CDDCEC4F761}" type="presParOf" srcId="{CB558950-0141-419E-A21F-BD7A2558BECF}" destId="{18217A12-3B26-48ED-8B18-86B8AB591D6D}" srcOrd="12" destOrd="0" presId="urn:microsoft.com/office/officeart/2005/8/layout/hChevron3"/>
    <dgm:cxn modelId="{D25CDCD8-369C-4829-A454-63A4C418C68F}" type="presParOf" srcId="{CB558950-0141-419E-A21F-BD7A2558BECF}" destId="{C369D71E-DB81-455B-8DE6-8F8E8112F81A}" srcOrd="13" destOrd="0" presId="urn:microsoft.com/office/officeart/2005/8/layout/hChevron3"/>
    <dgm:cxn modelId="{BE718892-E226-4C38-8B4D-8AA72E03AA7D}" type="presParOf" srcId="{CB558950-0141-419E-A21F-BD7A2558BECF}" destId="{BD1E6B4F-DDD8-4564-9EE7-90FDEF3E2DCD}" srcOrd="14" destOrd="0" presId="urn:microsoft.com/office/officeart/2005/8/layout/hChevron3"/>
    <dgm:cxn modelId="{15D6893B-B55F-402C-8F4D-BC9504760F6A}" type="presParOf" srcId="{CB558950-0141-419E-A21F-BD7A2558BECF}" destId="{E9C30F90-460A-482C-BE23-00449BE03D9F}" srcOrd="15" destOrd="0" presId="urn:microsoft.com/office/officeart/2005/8/layout/hChevron3"/>
    <dgm:cxn modelId="{7AB19386-6FD1-4E51-A2A3-613005FFD4E3}" type="presParOf" srcId="{CB558950-0141-419E-A21F-BD7A2558BECF}" destId="{21F94BB1-FD99-488A-8A6E-DDED0E64A4A1}" srcOrd="16" destOrd="0" presId="urn:microsoft.com/office/officeart/2005/8/layout/hChevron3"/>
    <dgm:cxn modelId="{7F30C9F5-DA82-4616-8809-4F813C50B3F0}" type="presParOf" srcId="{CB558950-0141-419E-A21F-BD7A2558BECF}" destId="{CD3C5315-4C7B-4590-B397-1FFA0A268451}" srcOrd="17" destOrd="0" presId="urn:microsoft.com/office/officeart/2005/8/layout/hChevron3"/>
    <dgm:cxn modelId="{2F8D105E-CB71-4C22-A149-AC2A1C5A3006}" type="presParOf" srcId="{CB558950-0141-419E-A21F-BD7A2558BECF}" destId="{C2650CD8-F2EF-4BE8-BFC9-0F2E006290EF}" srcOrd="18" destOrd="0" presId="urn:microsoft.com/office/officeart/2005/8/layout/hChevron3"/>
    <dgm:cxn modelId="{C3B916E2-E489-4781-B576-74D7A2559CE7}" type="presParOf" srcId="{CB558950-0141-419E-A21F-BD7A2558BECF}" destId="{075D15F6-770E-4790-8A6E-D48496F92846}" srcOrd="19" destOrd="0" presId="urn:microsoft.com/office/officeart/2005/8/layout/hChevron3"/>
    <dgm:cxn modelId="{1646C225-56FC-4627-8284-03F6B671DC3A}" type="presParOf" srcId="{CB558950-0141-419E-A21F-BD7A2558BECF}" destId="{5DFC18E4-1510-4816-B4C6-4EEDE813AD90}" srcOrd="2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0B8C58E-3C60-4F76-8962-7DF50B886C63}" type="doc">
      <dgm:prSet loTypeId="urn:microsoft.com/office/officeart/2005/8/layout/hChevron3" loCatId="process" qsTypeId="urn:microsoft.com/office/officeart/2005/8/quickstyle/3d4" qsCatId="3D" csTypeId="urn:microsoft.com/office/officeart/2005/8/colors/accent2_1" csCatId="accent2" phldr="1"/>
      <dgm:spPr/>
      <dgm:t>
        <a:bodyPr/>
        <a:lstStyle/>
        <a:p>
          <a:endParaRPr lang="es-ES"/>
        </a:p>
      </dgm:t>
    </dgm:pt>
    <dgm:pt modelId="{D9453DFF-7BE5-4247-A460-62353A5EB308}">
      <dgm:prSet custT="1"/>
      <dgm:spPr/>
      <dgm:t>
        <a:bodyPr/>
        <a:lstStyle/>
        <a:p>
          <a:r>
            <a:rPr lang="en-US" sz="800" dirty="0"/>
            <a:t>Innovation</a:t>
          </a:r>
          <a:endParaRPr lang="es-ES" sz="800" dirty="0"/>
        </a:p>
      </dgm:t>
    </dgm:pt>
    <dgm:pt modelId="{BB0B5A39-9FA5-4577-A273-16C5C2105677}" type="parTrans" cxnId="{BF68F397-76A2-4950-893B-B496DDE85CA3}">
      <dgm:prSet/>
      <dgm:spPr/>
      <dgm:t>
        <a:bodyPr/>
        <a:lstStyle/>
        <a:p>
          <a:endParaRPr lang="es-ES" sz="2000"/>
        </a:p>
      </dgm:t>
    </dgm:pt>
    <dgm:pt modelId="{6944DA32-6CBB-4DCB-9B74-8EDC58D79999}" type="sibTrans" cxnId="{BF68F397-76A2-4950-893B-B496DDE85CA3}">
      <dgm:prSet/>
      <dgm:spPr/>
      <dgm:t>
        <a:bodyPr/>
        <a:lstStyle/>
        <a:p>
          <a:endParaRPr lang="es-ES" sz="2000"/>
        </a:p>
      </dgm:t>
    </dgm:pt>
    <dgm:pt modelId="{9B41B977-1F29-4925-B7FA-0A732237CDED}">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gm:t>
    </dgm:pt>
    <dgm:pt modelId="{A60DE72E-438E-4AF5-872B-487FF4A69D7D}" type="parTrans" cxnId="{9999006B-A5BB-4760-A37F-ED8A86386477}">
      <dgm:prSet/>
      <dgm:spPr/>
      <dgm:t>
        <a:bodyPr/>
        <a:lstStyle/>
        <a:p>
          <a:endParaRPr lang="es-ES" sz="2000"/>
        </a:p>
      </dgm:t>
    </dgm:pt>
    <dgm:pt modelId="{11705F92-9715-4040-B7B8-16920641ECCA}" type="sibTrans" cxnId="{9999006B-A5BB-4760-A37F-ED8A86386477}">
      <dgm:prSet/>
      <dgm:spPr/>
      <dgm:t>
        <a:bodyPr/>
        <a:lstStyle/>
        <a:p>
          <a:endParaRPr lang="es-ES" sz="2000"/>
        </a:p>
      </dgm:t>
    </dgm:pt>
    <dgm:pt modelId="{7488708E-C43E-4C09-82AD-8C6D0494D959}">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Feeds</a:t>
          </a:r>
          <a:endParaRPr lang="es-ES" sz="800" kern="1200" dirty="0">
            <a:solidFill>
              <a:prstClr val="black">
                <a:hueOff val="0"/>
                <a:satOff val="0"/>
                <a:lumOff val="0"/>
                <a:alphaOff val="0"/>
              </a:prstClr>
            </a:solidFill>
            <a:latin typeface="Calibri" panose="020F0502020204030204"/>
            <a:ea typeface="+mn-ea"/>
            <a:cs typeface="+mn-cs"/>
          </a:endParaRPr>
        </a:p>
      </dgm:t>
    </dgm:pt>
    <dgm:pt modelId="{ABE48DA4-6E6E-46A2-BF1F-82E69EE2A63F}" type="parTrans" cxnId="{3CABFD3E-11FD-4199-BA69-4870431173C7}">
      <dgm:prSet/>
      <dgm:spPr/>
      <dgm:t>
        <a:bodyPr/>
        <a:lstStyle/>
        <a:p>
          <a:endParaRPr lang="es-ES" sz="2000"/>
        </a:p>
      </dgm:t>
    </dgm:pt>
    <dgm:pt modelId="{07721A38-51C6-477D-B425-D563A8F4F4E4}" type="sibTrans" cxnId="{3CABFD3E-11FD-4199-BA69-4870431173C7}">
      <dgm:prSet/>
      <dgm:spPr/>
      <dgm:t>
        <a:bodyPr/>
        <a:lstStyle/>
        <a:p>
          <a:endParaRPr lang="es-ES" sz="2000"/>
        </a:p>
      </dgm:t>
    </dgm:pt>
    <dgm:pt modelId="{424CA46A-EAF7-4673-B98C-7BBD135886F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solidFill>
                <a:prstClr val="black">
                  <a:hueOff val="0"/>
                  <a:satOff val="0"/>
                  <a:lumOff val="0"/>
                  <a:alphaOff val="0"/>
                </a:prstClr>
              </a:solidFill>
              <a:latin typeface="Calibri" panose="020F0502020204030204"/>
              <a:ea typeface="+mn-ea"/>
              <a:cs typeface="+mn-cs"/>
            </a:rPr>
            <a:t>Nuestros</a:t>
          </a:r>
          <a:r>
            <a:rPr lang="en-US" sz="800" kern="1200" dirty="0"/>
            <a:t> Mares”</a:t>
          </a:r>
          <a:endParaRPr lang="es-ES" sz="800" kern="1200" dirty="0"/>
        </a:p>
      </dgm:t>
    </dgm:pt>
    <dgm:pt modelId="{B442F40D-6CC6-4A1E-9A14-9968F298A4E6}" type="parTrans" cxnId="{D94946F5-D926-435A-A0C3-A8E84062FD9B}">
      <dgm:prSet/>
      <dgm:spPr/>
      <dgm:t>
        <a:bodyPr/>
        <a:lstStyle/>
        <a:p>
          <a:endParaRPr lang="es-ES" sz="2000"/>
        </a:p>
      </dgm:t>
    </dgm:pt>
    <dgm:pt modelId="{B59BC5D5-B4A5-4B10-B263-C24FE5619D38}" type="sibTrans" cxnId="{D94946F5-D926-435A-A0C3-A8E84062FD9B}">
      <dgm:prSet/>
      <dgm:spPr/>
      <dgm:t>
        <a:bodyPr/>
        <a:lstStyle/>
        <a:p>
          <a:endParaRPr lang="es-ES" sz="2000"/>
        </a:p>
      </dgm:t>
    </dgm:pt>
    <dgm:pt modelId="{9E5FB5B2-95E5-4776-8D2E-FCCCD7B960B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Markets and Trade</a:t>
          </a:r>
          <a:endParaRPr lang="es-ES" sz="800" kern="1200" dirty="0">
            <a:solidFill>
              <a:prstClr val="black">
                <a:hueOff val="0"/>
                <a:satOff val="0"/>
                <a:lumOff val="0"/>
                <a:alphaOff val="0"/>
              </a:prstClr>
            </a:solidFill>
            <a:latin typeface="Calibri" panose="020F0502020204030204"/>
            <a:ea typeface="+mn-ea"/>
            <a:cs typeface="+mn-cs"/>
          </a:endParaRPr>
        </a:p>
      </dgm:t>
    </dgm:pt>
    <dgm:pt modelId="{EB37DF85-32FD-4135-859E-4200006E66EB}" type="parTrans" cxnId="{793BD19C-8607-4688-938A-3BDC10982156}">
      <dgm:prSet/>
      <dgm:spPr/>
      <dgm:t>
        <a:bodyPr/>
        <a:lstStyle/>
        <a:p>
          <a:endParaRPr lang="es-ES" sz="2000"/>
        </a:p>
      </dgm:t>
    </dgm:pt>
    <dgm:pt modelId="{D0C61E33-A670-4743-916A-CD879C2B6179}" type="sibTrans" cxnId="{793BD19C-8607-4688-938A-3BDC10982156}">
      <dgm:prSet/>
      <dgm:spPr/>
      <dgm:t>
        <a:bodyPr/>
        <a:lstStyle/>
        <a:p>
          <a:endParaRPr lang="es-ES" sz="2000"/>
        </a:p>
      </dgm:t>
    </dgm:pt>
    <dgm:pt modelId="{5B57B7BD-4489-4166-A5E0-AECEF83294F8}">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Training</a:t>
          </a:r>
          <a:endParaRPr lang="es-ES" sz="800" kern="1200">
            <a:solidFill>
              <a:prstClr val="black">
                <a:hueOff val="0"/>
                <a:satOff val="0"/>
                <a:lumOff val="0"/>
                <a:alphaOff val="0"/>
              </a:prstClr>
            </a:solidFill>
            <a:latin typeface="Calibri" panose="020F0502020204030204"/>
            <a:ea typeface="+mn-ea"/>
            <a:cs typeface="+mn-cs"/>
          </a:endParaRPr>
        </a:p>
      </dgm:t>
    </dgm:pt>
    <dgm:pt modelId="{1CF5A9A7-CA46-4B08-B363-B746357AD967}" type="parTrans" cxnId="{0258F085-B4A5-4ACD-89C8-8739715D06BC}">
      <dgm:prSet/>
      <dgm:spPr/>
      <dgm:t>
        <a:bodyPr/>
        <a:lstStyle/>
        <a:p>
          <a:endParaRPr lang="es-ES" sz="2000"/>
        </a:p>
      </dgm:t>
    </dgm:pt>
    <dgm:pt modelId="{CDBC4BDF-AC57-4519-ADD9-32381DB81A15}" type="sibTrans" cxnId="{0258F085-B4A5-4ACD-89C8-8739715D06BC}">
      <dgm:prSet/>
      <dgm:spPr/>
      <dgm:t>
        <a:bodyPr/>
        <a:lstStyle/>
        <a:p>
          <a:endParaRPr lang="es-ES" sz="2000"/>
        </a:p>
      </dgm:t>
    </dgm:pt>
    <dgm:pt modelId="{5CB85C03-457E-4CEB-B2F1-0D4A63FD9851}">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Economic Sustainability</a:t>
          </a:r>
          <a:endParaRPr lang="es-ES" sz="800" kern="1200" dirty="0">
            <a:solidFill>
              <a:prstClr val="black">
                <a:hueOff val="0"/>
                <a:satOff val="0"/>
                <a:lumOff val="0"/>
                <a:alphaOff val="0"/>
              </a:prstClr>
            </a:solidFill>
            <a:latin typeface="Calibri" panose="020F0502020204030204"/>
            <a:ea typeface="+mn-ea"/>
            <a:cs typeface="+mn-cs"/>
          </a:endParaRPr>
        </a:p>
      </dgm:t>
    </dgm:pt>
    <dgm:pt modelId="{D042C506-AD8A-4A0E-9167-6A861E0C1BF7}" type="parTrans" cxnId="{847BB2DD-DA1F-42C9-9464-155AEB6E93F4}">
      <dgm:prSet/>
      <dgm:spPr/>
      <dgm:t>
        <a:bodyPr/>
        <a:lstStyle/>
        <a:p>
          <a:endParaRPr lang="es-ES" sz="2000"/>
        </a:p>
      </dgm:t>
    </dgm:pt>
    <dgm:pt modelId="{7E0079E1-714D-4EFE-A239-C86350371916}" type="sibTrans" cxnId="{847BB2DD-DA1F-42C9-9464-155AEB6E93F4}">
      <dgm:prSet/>
      <dgm:spPr/>
      <dgm:t>
        <a:bodyPr/>
        <a:lstStyle/>
        <a:p>
          <a:endParaRPr lang="es-ES" sz="2000"/>
        </a:p>
      </dgm:t>
    </dgm:pt>
    <dgm:pt modelId="{BE864043-D107-4221-BDC2-1734B0D93B4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International relations</a:t>
          </a:r>
          <a:endParaRPr lang="es-ES" sz="800" kern="1200" dirty="0">
            <a:solidFill>
              <a:prstClr val="black">
                <a:hueOff val="0"/>
                <a:satOff val="0"/>
                <a:lumOff val="0"/>
                <a:alphaOff val="0"/>
              </a:prstClr>
            </a:solidFill>
            <a:latin typeface="Calibri" panose="020F0502020204030204"/>
            <a:ea typeface="+mn-ea"/>
            <a:cs typeface="+mn-cs"/>
          </a:endParaRPr>
        </a:p>
      </dgm:t>
    </dgm:pt>
    <dgm:pt modelId="{F9D02D36-DF8B-49B2-959E-C76710E6B273}" type="parTrans" cxnId="{D4FD49A4-9370-4601-A461-CBB380A3DCF3}">
      <dgm:prSet/>
      <dgm:spPr/>
      <dgm:t>
        <a:bodyPr/>
        <a:lstStyle/>
        <a:p>
          <a:endParaRPr lang="es-ES" sz="2000"/>
        </a:p>
      </dgm:t>
    </dgm:pt>
    <dgm:pt modelId="{26D1B42D-D522-46DC-AD5D-B69A10A6FA0E}" type="sibTrans" cxnId="{D4FD49A4-9370-4601-A461-CBB380A3DCF3}">
      <dgm:prSet/>
      <dgm:spPr/>
      <dgm:t>
        <a:bodyPr/>
        <a:lstStyle/>
        <a:p>
          <a:endParaRPr lang="es-ES" sz="2000"/>
        </a:p>
      </dgm:t>
    </dgm:pt>
    <dgm:pt modelId="{34F32676-513F-482A-AF0C-15BF672C73F4}">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err="1">
              <a:solidFill>
                <a:prstClr val="black">
                  <a:hueOff val="0"/>
                  <a:satOff val="0"/>
                  <a:lumOff val="0"/>
                  <a:alphaOff val="0"/>
                </a:prstClr>
              </a:solidFill>
              <a:latin typeface="Calibri" panose="020F0502020204030204"/>
              <a:ea typeface="+mn-ea"/>
              <a:cs typeface="+mn-cs"/>
            </a:rPr>
            <a:t>Labour</a:t>
          </a:r>
          <a:r>
            <a:rPr lang="en-US" sz="800" kern="1200" dirty="0">
              <a:solidFill>
                <a:prstClr val="black">
                  <a:hueOff val="0"/>
                  <a:satOff val="0"/>
                  <a:lumOff val="0"/>
                  <a:alphaOff val="0"/>
                </a:prstClr>
              </a:solidFill>
              <a:latin typeface="Calibri" panose="020F0502020204030204"/>
              <a:ea typeface="+mn-ea"/>
              <a:cs typeface="+mn-cs"/>
            </a:rPr>
            <a:t> Relations</a:t>
          </a:r>
          <a:endParaRPr lang="es-ES" sz="800" kern="1200" dirty="0">
            <a:solidFill>
              <a:prstClr val="black">
                <a:hueOff val="0"/>
                <a:satOff val="0"/>
                <a:lumOff val="0"/>
                <a:alphaOff val="0"/>
              </a:prstClr>
            </a:solidFill>
            <a:latin typeface="Calibri" panose="020F0502020204030204"/>
            <a:ea typeface="+mn-ea"/>
            <a:cs typeface="+mn-cs"/>
          </a:endParaRPr>
        </a:p>
      </dgm:t>
    </dgm:pt>
    <dgm:pt modelId="{645F3B09-B5EF-41E8-8D77-96EB8C178CB1}" type="parTrans" cxnId="{2261900C-2575-4BC4-816A-4442A822AA6F}">
      <dgm:prSet/>
      <dgm:spPr/>
      <dgm:t>
        <a:bodyPr/>
        <a:lstStyle/>
        <a:p>
          <a:endParaRPr lang="es-ES" sz="2000"/>
        </a:p>
      </dgm:t>
    </dgm:pt>
    <dgm:pt modelId="{0D54B1BE-8B0D-49EB-80F2-0F1C4A70835C}" type="sibTrans" cxnId="{2261900C-2575-4BC4-816A-4442A822AA6F}">
      <dgm:prSet/>
      <dgm:spPr/>
      <dgm:t>
        <a:bodyPr/>
        <a:lstStyle/>
        <a:p>
          <a:endParaRPr lang="es-ES" sz="2000"/>
        </a:p>
      </dgm:t>
    </dgm:pt>
    <dgm:pt modelId="{B8E394C6-A564-428D-A002-616022F45C15}">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Communication</a:t>
          </a:r>
          <a:endParaRPr lang="es-ES" sz="800" kern="1200">
            <a:solidFill>
              <a:prstClr val="black">
                <a:hueOff val="0"/>
                <a:satOff val="0"/>
                <a:lumOff val="0"/>
                <a:alphaOff val="0"/>
              </a:prstClr>
            </a:solidFill>
            <a:latin typeface="Calibri" panose="020F0502020204030204"/>
            <a:ea typeface="+mn-ea"/>
            <a:cs typeface="+mn-cs"/>
          </a:endParaRPr>
        </a:p>
      </dgm:t>
    </dgm:pt>
    <dgm:pt modelId="{FB8F1754-222C-44A5-AE38-CE65E0D67E50}" type="parTrans" cxnId="{CA68C119-73EB-4F89-8410-AF039A9DE2EE}">
      <dgm:prSet/>
      <dgm:spPr/>
      <dgm:t>
        <a:bodyPr/>
        <a:lstStyle/>
        <a:p>
          <a:endParaRPr lang="es-ES" sz="2000"/>
        </a:p>
      </dgm:t>
    </dgm:pt>
    <dgm:pt modelId="{B6227513-2674-44D2-B52A-CC235FDCD55D}" type="sibTrans" cxnId="{CA68C119-73EB-4F89-8410-AF039A9DE2EE}">
      <dgm:prSet/>
      <dgm:spPr/>
      <dgm:t>
        <a:bodyPr/>
        <a:lstStyle/>
        <a:p>
          <a:endParaRPr lang="es-ES" sz="2000"/>
        </a:p>
      </dgm:t>
    </dgm:pt>
    <dgm:pt modelId="{DBC05656-11A5-422A-95A8-1BB13A16F22E}">
      <dgm:prSet custT="1"/>
      <dgm:spPr>
        <a:solidFill>
          <a:srgbClr val="FFC000"/>
        </a:solidFill>
        <a:ln>
          <a:noFill/>
        </a:ln>
        <a:effectLst/>
        <a:scene3d>
          <a:camera prst="orthographicFront"/>
          <a:lightRig rig="chilly" dir="t"/>
        </a:scene3d>
        <a:sp3d prstMaterial="translucentPowder">
          <a:bevelT w="127000" h="25400" prst="softRound"/>
        </a:sp3d>
      </dgm:spPr>
      <dgm:t>
        <a:bodyPr spcFirstLastPara="0" vert="horz" wrap="square" lIns="32004" tIns="21336" rIns="10668" bIns="21336" numCol="1" spcCol="1270" anchor="ctr" anchorCtr="0"/>
        <a:lstStyle/>
        <a:p>
          <a:r>
            <a:rPr lang="en-US" sz="800" kern="1200" dirty="0">
              <a:solidFill>
                <a:prstClr val="black">
                  <a:hueOff val="0"/>
                  <a:satOff val="0"/>
                  <a:lumOff val="0"/>
                  <a:alphaOff val="0"/>
                </a:prstClr>
              </a:solidFill>
              <a:latin typeface="Calibri" panose="020F0502020204030204"/>
              <a:ea typeface="+mn-ea"/>
              <a:cs typeface="+mn-cs"/>
            </a:rPr>
            <a:t>Promotion</a:t>
          </a:r>
          <a:endParaRPr lang="es-ES" sz="800" kern="1200" dirty="0">
            <a:solidFill>
              <a:prstClr val="black">
                <a:hueOff val="0"/>
                <a:satOff val="0"/>
                <a:lumOff val="0"/>
                <a:alphaOff val="0"/>
              </a:prstClr>
            </a:solidFill>
            <a:latin typeface="Calibri" panose="020F0502020204030204"/>
            <a:ea typeface="+mn-ea"/>
            <a:cs typeface="+mn-cs"/>
          </a:endParaRPr>
        </a:p>
      </dgm:t>
    </dgm:pt>
    <dgm:pt modelId="{815A1C51-C365-4E5E-A442-7F4A22A1DBB2}" type="parTrans" cxnId="{B75FF76D-EC6B-44F5-8646-0A595EE6D6EF}">
      <dgm:prSet/>
      <dgm:spPr/>
      <dgm:t>
        <a:bodyPr/>
        <a:lstStyle/>
        <a:p>
          <a:endParaRPr lang="es-ES" sz="2000"/>
        </a:p>
      </dgm:t>
    </dgm:pt>
    <dgm:pt modelId="{C247F6A7-E38B-4DC4-AC52-C2122788DA3F}" type="sibTrans" cxnId="{B75FF76D-EC6B-44F5-8646-0A595EE6D6EF}">
      <dgm:prSet/>
      <dgm:spPr/>
      <dgm:t>
        <a:bodyPr/>
        <a:lstStyle/>
        <a:p>
          <a:endParaRPr lang="es-ES" sz="2000"/>
        </a:p>
      </dgm:t>
    </dgm:pt>
    <dgm:pt modelId="{CB558950-0141-419E-A21F-BD7A2558BECF}" type="pres">
      <dgm:prSet presAssocID="{10B8C58E-3C60-4F76-8962-7DF50B886C63}" presName="Name0" presStyleCnt="0">
        <dgm:presLayoutVars>
          <dgm:dir/>
          <dgm:resizeHandles val="exact"/>
        </dgm:presLayoutVars>
      </dgm:prSet>
      <dgm:spPr/>
    </dgm:pt>
    <dgm:pt modelId="{798809A1-91AF-4266-87F3-9547625D51F0}" type="pres">
      <dgm:prSet presAssocID="{D9453DFF-7BE5-4247-A460-62353A5EB308}" presName="parTxOnly" presStyleLbl="node1" presStyleIdx="0" presStyleCnt="11">
        <dgm:presLayoutVars>
          <dgm:bulletEnabled val="1"/>
        </dgm:presLayoutVars>
      </dgm:prSet>
      <dgm:spPr/>
    </dgm:pt>
    <dgm:pt modelId="{6B1C90EA-E5C7-4746-9135-651F51569ACD}" type="pres">
      <dgm:prSet presAssocID="{6944DA32-6CBB-4DCB-9B74-8EDC58D79999}" presName="parSpace" presStyleCnt="0"/>
      <dgm:spPr/>
    </dgm:pt>
    <dgm:pt modelId="{73D68B7D-899B-4042-9A8C-377E5D68D472}" type="pres">
      <dgm:prSet presAssocID="{9B41B977-1F29-4925-B7FA-0A732237CDED}" presName="parTxOnly" presStyleLbl="node1" presStyleIdx="1" presStyleCnt="11">
        <dgm:presLayoutVars>
          <dgm:bulletEnabled val="1"/>
        </dgm:presLayoutVars>
      </dgm:prSet>
      <dgm:spPr>
        <a:xfrm>
          <a:off x="947051" y="488048"/>
          <a:ext cx="1182190" cy="472876"/>
        </a:xfrm>
        <a:prstGeom prst="chevron">
          <a:avLst/>
        </a:prstGeom>
      </dgm:spPr>
    </dgm:pt>
    <dgm:pt modelId="{07D3E5DA-3081-4AF7-B843-9F57B95EF97C}" type="pres">
      <dgm:prSet presAssocID="{11705F92-9715-4040-B7B8-16920641ECCA}" presName="parSpace" presStyleCnt="0"/>
      <dgm:spPr/>
    </dgm:pt>
    <dgm:pt modelId="{50BD67F9-8E3D-4EC2-B505-C281C2BE534D}" type="pres">
      <dgm:prSet presAssocID="{7488708E-C43E-4C09-82AD-8C6D0494D959}" presName="parTxOnly" presStyleLbl="node1" presStyleIdx="2" presStyleCnt="11">
        <dgm:presLayoutVars>
          <dgm:bulletEnabled val="1"/>
        </dgm:presLayoutVars>
      </dgm:prSet>
      <dgm:spPr>
        <a:xfrm>
          <a:off x="1892803" y="488048"/>
          <a:ext cx="1182190" cy="472876"/>
        </a:xfrm>
        <a:prstGeom prst="chevron">
          <a:avLst/>
        </a:prstGeom>
      </dgm:spPr>
    </dgm:pt>
    <dgm:pt modelId="{82A8A994-71E2-486F-BF55-AECD1FB2698F}" type="pres">
      <dgm:prSet presAssocID="{07721A38-51C6-477D-B425-D563A8F4F4E4}" presName="parSpace" presStyleCnt="0"/>
      <dgm:spPr/>
    </dgm:pt>
    <dgm:pt modelId="{171BE2B7-174F-4F8D-AB2A-3F54D2D6C4A7}" type="pres">
      <dgm:prSet presAssocID="{424CA46A-EAF7-4673-B98C-7BBD135886F6}" presName="parTxOnly" presStyleLbl="node1" presStyleIdx="3" presStyleCnt="11">
        <dgm:presLayoutVars>
          <dgm:bulletEnabled val="1"/>
        </dgm:presLayoutVars>
      </dgm:prSet>
      <dgm:spPr>
        <a:xfrm>
          <a:off x="2838555" y="488048"/>
          <a:ext cx="1182190" cy="472876"/>
        </a:xfrm>
        <a:prstGeom prst="chevron">
          <a:avLst/>
        </a:prstGeom>
      </dgm:spPr>
    </dgm:pt>
    <dgm:pt modelId="{CA7158D2-45D2-4AD7-9EEA-415B1452A79D}" type="pres">
      <dgm:prSet presAssocID="{B59BC5D5-B4A5-4B10-B263-C24FE5619D38}" presName="parSpace" presStyleCnt="0"/>
      <dgm:spPr/>
    </dgm:pt>
    <dgm:pt modelId="{A9EF1A3E-842F-4F9E-9FD8-E6885686C9E7}" type="pres">
      <dgm:prSet presAssocID="{9E5FB5B2-95E5-4776-8D2E-FCCCD7B960B6}" presName="parTxOnly" presStyleLbl="node1" presStyleIdx="4" presStyleCnt="11">
        <dgm:presLayoutVars>
          <dgm:bulletEnabled val="1"/>
        </dgm:presLayoutVars>
      </dgm:prSet>
      <dgm:spPr>
        <a:xfrm>
          <a:off x="3784307" y="488048"/>
          <a:ext cx="1182190" cy="472876"/>
        </a:xfrm>
        <a:prstGeom prst="chevron">
          <a:avLst/>
        </a:prstGeom>
      </dgm:spPr>
    </dgm:pt>
    <dgm:pt modelId="{426F5262-6D53-4B25-A91E-BB4F09FCE8AA}" type="pres">
      <dgm:prSet presAssocID="{D0C61E33-A670-4743-916A-CD879C2B6179}" presName="parSpace" presStyleCnt="0"/>
      <dgm:spPr/>
    </dgm:pt>
    <dgm:pt modelId="{F0D95C61-26EE-4527-98F9-6230D2C0E1CC}" type="pres">
      <dgm:prSet presAssocID="{5B57B7BD-4489-4166-A5E0-AECEF83294F8}" presName="parTxOnly" presStyleLbl="node1" presStyleIdx="5" presStyleCnt="11">
        <dgm:presLayoutVars>
          <dgm:bulletEnabled val="1"/>
        </dgm:presLayoutVars>
      </dgm:prSet>
      <dgm:spPr>
        <a:xfrm>
          <a:off x="4730059" y="488048"/>
          <a:ext cx="1182190" cy="472876"/>
        </a:xfrm>
        <a:prstGeom prst="chevron">
          <a:avLst/>
        </a:prstGeom>
      </dgm:spPr>
    </dgm:pt>
    <dgm:pt modelId="{27208336-E061-43F0-A7DB-F70C03F7E791}" type="pres">
      <dgm:prSet presAssocID="{CDBC4BDF-AC57-4519-ADD9-32381DB81A15}" presName="parSpace" presStyleCnt="0"/>
      <dgm:spPr/>
    </dgm:pt>
    <dgm:pt modelId="{18217A12-3B26-48ED-8B18-86B8AB591D6D}" type="pres">
      <dgm:prSet presAssocID="{5CB85C03-457E-4CEB-B2F1-0D4A63FD9851}" presName="parTxOnly" presStyleLbl="node1" presStyleIdx="6" presStyleCnt="11">
        <dgm:presLayoutVars>
          <dgm:bulletEnabled val="1"/>
        </dgm:presLayoutVars>
      </dgm:prSet>
      <dgm:spPr>
        <a:xfrm>
          <a:off x="5675811" y="488048"/>
          <a:ext cx="1182190" cy="472876"/>
        </a:xfrm>
        <a:prstGeom prst="chevron">
          <a:avLst/>
        </a:prstGeom>
      </dgm:spPr>
    </dgm:pt>
    <dgm:pt modelId="{C369D71E-DB81-455B-8DE6-8F8E8112F81A}" type="pres">
      <dgm:prSet presAssocID="{7E0079E1-714D-4EFE-A239-C86350371916}" presName="parSpace" presStyleCnt="0"/>
      <dgm:spPr/>
    </dgm:pt>
    <dgm:pt modelId="{BD1E6B4F-DDD8-4564-9EE7-90FDEF3E2DCD}" type="pres">
      <dgm:prSet presAssocID="{BE864043-D107-4221-BDC2-1734B0D93B46}" presName="parTxOnly" presStyleLbl="node1" presStyleIdx="7" presStyleCnt="11">
        <dgm:presLayoutVars>
          <dgm:bulletEnabled val="1"/>
        </dgm:presLayoutVars>
      </dgm:prSet>
      <dgm:spPr>
        <a:xfrm>
          <a:off x="6621563" y="488048"/>
          <a:ext cx="1182190" cy="472876"/>
        </a:xfrm>
        <a:prstGeom prst="chevron">
          <a:avLst/>
        </a:prstGeom>
      </dgm:spPr>
    </dgm:pt>
    <dgm:pt modelId="{E9C30F90-460A-482C-BE23-00449BE03D9F}" type="pres">
      <dgm:prSet presAssocID="{26D1B42D-D522-46DC-AD5D-B69A10A6FA0E}" presName="parSpace" presStyleCnt="0"/>
      <dgm:spPr/>
    </dgm:pt>
    <dgm:pt modelId="{21F94BB1-FD99-488A-8A6E-DDED0E64A4A1}" type="pres">
      <dgm:prSet presAssocID="{34F32676-513F-482A-AF0C-15BF672C73F4}" presName="parTxOnly" presStyleLbl="node1" presStyleIdx="8" presStyleCnt="11">
        <dgm:presLayoutVars>
          <dgm:bulletEnabled val="1"/>
        </dgm:presLayoutVars>
      </dgm:prSet>
      <dgm:spPr>
        <a:xfrm>
          <a:off x="7567315" y="488048"/>
          <a:ext cx="1182190" cy="472876"/>
        </a:xfrm>
        <a:prstGeom prst="chevron">
          <a:avLst/>
        </a:prstGeom>
      </dgm:spPr>
    </dgm:pt>
    <dgm:pt modelId="{CD3C5315-4C7B-4590-B397-1FFA0A268451}" type="pres">
      <dgm:prSet presAssocID="{0D54B1BE-8B0D-49EB-80F2-0F1C4A70835C}" presName="parSpace" presStyleCnt="0"/>
      <dgm:spPr/>
    </dgm:pt>
    <dgm:pt modelId="{C2650CD8-F2EF-4BE8-BFC9-0F2E006290EF}" type="pres">
      <dgm:prSet presAssocID="{B8E394C6-A564-428D-A002-616022F45C15}" presName="parTxOnly" presStyleLbl="node1" presStyleIdx="9" presStyleCnt="11">
        <dgm:presLayoutVars>
          <dgm:bulletEnabled val="1"/>
        </dgm:presLayoutVars>
      </dgm:prSet>
      <dgm:spPr>
        <a:xfrm>
          <a:off x="8513067" y="488048"/>
          <a:ext cx="1182190" cy="472876"/>
        </a:xfrm>
        <a:prstGeom prst="chevron">
          <a:avLst/>
        </a:prstGeom>
      </dgm:spPr>
    </dgm:pt>
    <dgm:pt modelId="{075D15F6-770E-4790-8A6E-D48496F92846}" type="pres">
      <dgm:prSet presAssocID="{B6227513-2674-44D2-B52A-CC235FDCD55D}" presName="parSpace" presStyleCnt="0"/>
      <dgm:spPr/>
    </dgm:pt>
    <dgm:pt modelId="{5DFC18E4-1510-4816-B4C6-4EEDE813AD90}" type="pres">
      <dgm:prSet presAssocID="{DBC05656-11A5-422A-95A8-1BB13A16F22E}" presName="parTxOnly" presStyleLbl="node1" presStyleIdx="10" presStyleCnt="11">
        <dgm:presLayoutVars>
          <dgm:bulletEnabled val="1"/>
        </dgm:presLayoutVars>
      </dgm:prSet>
      <dgm:spPr>
        <a:xfrm>
          <a:off x="9458819" y="488048"/>
          <a:ext cx="1182190" cy="472876"/>
        </a:xfrm>
        <a:prstGeom prst="chevron">
          <a:avLst/>
        </a:prstGeom>
      </dgm:spPr>
    </dgm:pt>
  </dgm:ptLst>
  <dgm:cxnLst>
    <dgm:cxn modelId="{2261900C-2575-4BC4-816A-4442A822AA6F}" srcId="{10B8C58E-3C60-4F76-8962-7DF50B886C63}" destId="{34F32676-513F-482A-AF0C-15BF672C73F4}" srcOrd="8" destOrd="0" parTransId="{645F3B09-B5EF-41E8-8D77-96EB8C178CB1}" sibTransId="{0D54B1BE-8B0D-49EB-80F2-0F1C4A70835C}"/>
    <dgm:cxn modelId="{4B5AC510-6C2B-4A5D-B60D-7BE1766F631E}" type="presOf" srcId="{7488708E-C43E-4C09-82AD-8C6D0494D959}" destId="{50BD67F9-8E3D-4EC2-B505-C281C2BE534D}" srcOrd="0" destOrd="0" presId="urn:microsoft.com/office/officeart/2005/8/layout/hChevron3"/>
    <dgm:cxn modelId="{B6F4C218-C475-4C2F-A9F8-2177FA8517D8}" type="presOf" srcId="{9E5FB5B2-95E5-4776-8D2E-FCCCD7B960B6}" destId="{A9EF1A3E-842F-4F9E-9FD8-E6885686C9E7}" srcOrd="0" destOrd="0" presId="urn:microsoft.com/office/officeart/2005/8/layout/hChevron3"/>
    <dgm:cxn modelId="{CA68C119-73EB-4F89-8410-AF039A9DE2EE}" srcId="{10B8C58E-3C60-4F76-8962-7DF50B886C63}" destId="{B8E394C6-A564-428D-A002-616022F45C15}" srcOrd="9" destOrd="0" parTransId="{FB8F1754-222C-44A5-AE38-CE65E0D67E50}" sibTransId="{B6227513-2674-44D2-B52A-CC235FDCD55D}"/>
    <dgm:cxn modelId="{2734731A-D45F-492A-B25D-73D34EE33631}" type="presOf" srcId="{B8E394C6-A564-428D-A002-616022F45C15}" destId="{C2650CD8-F2EF-4BE8-BFC9-0F2E006290EF}" srcOrd="0" destOrd="0" presId="urn:microsoft.com/office/officeart/2005/8/layout/hChevron3"/>
    <dgm:cxn modelId="{346BC634-4A11-4D63-9DDA-4EDDFF87B042}" type="presOf" srcId="{5B57B7BD-4489-4166-A5E0-AECEF83294F8}" destId="{F0D95C61-26EE-4527-98F9-6230D2C0E1CC}" srcOrd="0" destOrd="0" presId="urn:microsoft.com/office/officeart/2005/8/layout/hChevron3"/>
    <dgm:cxn modelId="{3CABFD3E-11FD-4199-BA69-4870431173C7}" srcId="{10B8C58E-3C60-4F76-8962-7DF50B886C63}" destId="{7488708E-C43E-4C09-82AD-8C6D0494D959}" srcOrd="2" destOrd="0" parTransId="{ABE48DA4-6E6E-46A2-BF1F-82E69EE2A63F}" sibTransId="{07721A38-51C6-477D-B425-D563A8F4F4E4}"/>
    <dgm:cxn modelId="{8183845B-AB42-41DA-97D8-7B18A37E1DB6}" type="presOf" srcId="{5CB85C03-457E-4CEB-B2F1-0D4A63FD9851}" destId="{18217A12-3B26-48ED-8B18-86B8AB591D6D}" srcOrd="0" destOrd="0" presId="urn:microsoft.com/office/officeart/2005/8/layout/hChevron3"/>
    <dgm:cxn modelId="{0A46DB60-E7BF-4D6A-AC68-77D0EAB25FFD}" type="presOf" srcId="{9B41B977-1F29-4925-B7FA-0A732237CDED}" destId="{73D68B7D-899B-4042-9A8C-377E5D68D472}" srcOrd="0" destOrd="0" presId="urn:microsoft.com/office/officeart/2005/8/layout/hChevron3"/>
    <dgm:cxn modelId="{FF8ED269-9C95-4296-BFC6-65367AD96A2E}" type="presOf" srcId="{BE864043-D107-4221-BDC2-1734B0D93B46}" destId="{BD1E6B4F-DDD8-4564-9EE7-90FDEF3E2DCD}" srcOrd="0" destOrd="0" presId="urn:microsoft.com/office/officeart/2005/8/layout/hChevron3"/>
    <dgm:cxn modelId="{9999006B-A5BB-4760-A37F-ED8A86386477}" srcId="{10B8C58E-3C60-4F76-8962-7DF50B886C63}" destId="{9B41B977-1F29-4925-B7FA-0A732237CDED}" srcOrd="1" destOrd="0" parTransId="{A60DE72E-438E-4AF5-872B-487FF4A69D7D}" sibTransId="{11705F92-9715-4040-B7B8-16920641ECCA}"/>
    <dgm:cxn modelId="{B75FF76D-EC6B-44F5-8646-0A595EE6D6EF}" srcId="{10B8C58E-3C60-4F76-8962-7DF50B886C63}" destId="{DBC05656-11A5-422A-95A8-1BB13A16F22E}" srcOrd="10" destOrd="0" parTransId="{815A1C51-C365-4E5E-A442-7F4A22A1DBB2}" sibTransId="{C247F6A7-E38B-4DC4-AC52-C2122788DA3F}"/>
    <dgm:cxn modelId="{AD3A525A-BE5A-4C70-BF1A-69557D9708AF}" type="presOf" srcId="{424CA46A-EAF7-4673-B98C-7BBD135886F6}" destId="{171BE2B7-174F-4F8D-AB2A-3F54D2D6C4A7}" srcOrd="0" destOrd="0" presId="urn:microsoft.com/office/officeart/2005/8/layout/hChevron3"/>
    <dgm:cxn modelId="{0258F085-B4A5-4ACD-89C8-8739715D06BC}" srcId="{10B8C58E-3C60-4F76-8962-7DF50B886C63}" destId="{5B57B7BD-4489-4166-A5E0-AECEF83294F8}" srcOrd="5" destOrd="0" parTransId="{1CF5A9A7-CA46-4B08-B363-B746357AD967}" sibTransId="{CDBC4BDF-AC57-4519-ADD9-32381DB81A15}"/>
    <dgm:cxn modelId="{4F7D3595-1BE1-42CA-B628-D856ACDEBCFB}" type="presOf" srcId="{34F32676-513F-482A-AF0C-15BF672C73F4}" destId="{21F94BB1-FD99-488A-8A6E-DDED0E64A4A1}" srcOrd="0" destOrd="0" presId="urn:microsoft.com/office/officeart/2005/8/layout/hChevron3"/>
    <dgm:cxn modelId="{74FF9095-5FD4-46AA-9E95-35F1161B3219}" type="presOf" srcId="{10B8C58E-3C60-4F76-8962-7DF50B886C63}" destId="{CB558950-0141-419E-A21F-BD7A2558BECF}" srcOrd="0" destOrd="0" presId="urn:microsoft.com/office/officeart/2005/8/layout/hChevron3"/>
    <dgm:cxn modelId="{BF68F397-76A2-4950-893B-B496DDE85CA3}" srcId="{10B8C58E-3C60-4F76-8962-7DF50B886C63}" destId="{D9453DFF-7BE5-4247-A460-62353A5EB308}" srcOrd="0" destOrd="0" parTransId="{BB0B5A39-9FA5-4577-A273-16C5C2105677}" sibTransId="{6944DA32-6CBB-4DCB-9B74-8EDC58D79999}"/>
    <dgm:cxn modelId="{793BD19C-8607-4688-938A-3BDC10982156}" srcId="{10B8C58E-3C60-4F76-8962-7DF50B886C63}" destId="{9E5FB5B2-95E5-4776-8D2E-FCCCD7B960B6}" srcOrd="4" destOrd="0" parTransId="{EB37DF85-32FD-4135-859E-4200006E66EB}" sibTransId="{D0C61E33-A670-4743-916A-CD879C2B6179}"/>
    <dgm:cxn modelId="{D4FD49A4-9370-4601-A461-CBB380A3DCF3}" srcId="{10B8C58E-3C60-4F76-8962-7DF50B886C63}" destId="{BE864043-D107-4221-BDC2-1734B0D93B46}" srcOrd="7" destOrd="0" parTransId="{F9D02D36-DF8B-49B2-959E-C76710E6B273}" sibTransId="{26D1B42D-D522-46DC-AD5D-B69A10A6FA0E}"/>
    <dgm:cxn modelId="{5CAFC8A7-263E-4313-81CC-47A53514EF2F}" type="presOf" srcId="{D9453DFF-7BE5-4247-A460-62353A5EB308}" destId="{798809A1-91AF-4266-87F3-9547625D51F0}" srcOrd="0" destOrd="0" presId="urn:microsoft.com/office/officeart/2005/8/layout/hChevron3"/>
    <dgm:cxn modelId="{7D73CEAE-C616-47E0-BF89-10F17D54F2E3}" type="presOf" srcId="{DBC05656-11A5-422A-95A8-1BB13A16F22E}" destId="{5DFC18E4-1510-4816-B4C6-4EEDE813AD90}" srcOrd="0" destOrd="0" presId="urn:microsoft.com/office/officeart/2005/8/layout/hChevron3"/>
    <dgm:cxn modelId="{847BB2DD-DA1F-42C9-9464-155AEB6E93F4}" srcId="{10B8C58E-3C60-4F76-8962-7DF50B886C63}" destId="{5CB85C03-457E-4CEB-B2F1-0D4A63FD9851}" srcOrd="6" destOrd="0" parTransId="{D042C506-AD8A-4A0E-9167-6A861E0C1BF7}" sibTransId="{7E0079E1-714D-4EFE-A239-C86350371916}"/>
    <dgm:cxn modelId="{D94946F5-D926-435A-A0C3-A8E84062FD9B}" srcId="{10B8C58E-3C60-4F76-8962-7DF50B886C63}" destId="{424CA46A-EAF7-4673-B98C-7BBD135886F6}" srcOrd="3" destOrd="0" parTransId="{B442F40D-6CC6-4A1E-9A14-9968F298A4E6}" sibTransId="{B59BC5D5-B4A5-4B10-B263-C24FE5619D38}"/>
    <dgm:cxn modelId="{2A4A49C9-8898-4737-B8C3-807BD0857FF2}" type="presParOf" srcId="{CB558950-0141-419E-A21F-BD7A2558BECF}" destId="{798809A1-91AF-4266-87F3-9547625D51F0}" srcOrd="0" destOrd="0" presId="urn:microsoft.com/office/officeart/2005/8/layout/hChevron3"/>
    <dgm:cxn modelId="{74C0099C-E975-4752-B7FD-7289179EBE6E}" type="presParOf" srcId="{CB558950-0141-419E-A21F-BD7A2558BECF}" destId="{6B1C90EA-E5C7-4746-9135-651F51569ACD}" srcOrd="1" destOrd="0" presId="urn:microsoft.com/office/officeart/2005/8/layout/hChevron3"/>
    <dgm:cxn modelId="{3E519B21-74E8-415D-9B46-BBCF3EFA1CB3}" type="presParOf" srcId="{CB558950-0141-419E-A21F-BD7A2558BECF}" destId="{73D68B7D-899B-4042-9A8C-377E5D68D472}" srcOrd="2" destOrd="0" presId="urn:microsoft.com/office/officeart/2005/8/layout/hChevron3"/>
    <dgm:cxn modelId="{42509707-2417-46DA-A4CA-057CFA77A29D}" type="presParOf" srcId="{CB558950-0141-419E-A21F-BD7A2558BECF}" destId="{07D3E5DA-3081-4AF7-B843-9F57B95EF97C}" srcOrd="3" destOrd="0" presId="urn:microsoft.com/office/officeart/2005/8/layout/hChevron3"/>
    <dgm:cxn modelId="{1D216C3F-09C5-4520-B133-A600C8A0FD0C}" type="presParOf" srcId="{CB558950-0141-419E-A21F-BD7A2558BECF}" destId="{50BD67F9-8E3D-4EC2-B505-C281C2BE534D}" srcOrd="4" destOrd="0" presId="urn:microsoft.com/office/officeart/2005/8/layout/hChevron3"/>
    <dgm:cxn modelId="{49DFFABE-6FD4-4458-ADC6-26CE56BA561C}" type="presParOf" srcId="{CB558950-0141-419E-A21F-BD7A2558BECF}" destId="{82A8A994-71E2-486F-BF55-AECD1FB2698F}" srcOrd="5" destOrd="0" presId="urn:microsoft.com/office/officeart/2005/8/layout/hChevron3"/>
    <dgm:cxn modelId="{CEDACAC3-87DC-4FFF-82E5-77FB68F7BB3A}" type="presParOf" srcId="{CB558950-0141-419E-A21F-BD7A2558BECF}" destId="{171BE2B7-174F-4F8D-AB2A-3F54D2D6C4A7}" srcOrd="6" destOrd="0" presId="urn:microsoft.com/office/officeart/2005/8/layout/hChevron3"/>
    <dgm:cxn modelId="{E8E94881-93C0-4AB9-A84A-EFC3119F9F47}" type="presParOf" srcId="{CB558950-0141-419E-A21F-BD7A2558BECF}" destId="{CA7158D2-45D2-4AD7-9EEA-415B1452A79D}" srcOrd="7" destOrd="0" presId="urn:microsoft.com/office/officeart/2005/8/layout/hChevron3"/>
    <dgm:cxn modelId="{4F2FCF3F-BEB5-4AD3-B183-EB4239C219CF}" type="presParOf" srcId="{CB558950-0141-419E-A21F-BD7A2558BECF}" destId="{A9EF1A3E-842F-4F9E-9FD8-E6885686C9E7}" srcOrd="8" destOrd="0" presId="urn:microsoft.com/office/officeart/2005/8/layout/hChevron3"/>
    <dgm:cxn modelId="{CB460AC7-FE38-423D-88F1-6014D7B7B0E5}" type="presParOf" srcId="{CB558950-0141-419E-A21F-BD7A2558BECF}" destId="{426F5262-6D53-4B25-A91E-BB4F09FCE8AA}" srcOrd="9" destOrd="0" presId="urn:microsoft.com/office/officeart/2005/8/layout/hChevron3"/>
    <dgm:cxn modelId="{B561F597-AC69-4D90-8819-2F7F1870BF84}" type="presParOf" srcId="{CB558950-0141-419E-A21F-BD7A2558BECF}" destId="{F0D95C61-26EE-4527-98F9-6230D2C0E1CC}" srcOrd="10" destOrd="0" presId="urn:microsoft.com/office/officeart/2005/8/layout/hChevron3"/>
    <dgm:cxn modelId="{C299E26A-0B43-47E0-A5E1-31C94943C138}" type="presParOf" srcId="{CB558950-0141-419E-A21F-BD7A2558BECF}" destId="{27208336-E061-43F0-A7DB-F70C03F7E791}" srcOrd="11" destOrd="0" presId="urn:microsoft.com/office/officeart/2005/8/layout/hChevron3"/>
    <dgm:cxn modelId="{F1945B0A-3566-48C7-A49A-8CDDCEC4F761}" type="presParOf" srcId="{CB558950-0141-419E-A21F-BD7A2558BECF}" destId="{18217A12-3B26-48ED-8B18-86B8AB591D6D}" srcOrd="12" destOrd="0" presId="urn:microsoft.com/office/officeart/2005/8/layout/hChevron3"/>
    <dgm:cxn modelId="{D25CDCD8-369C-4829-A454-63A4C418C68F}" type="presParOf" srcId="{CB558950-0141-419E-A21F-BD7A2558BECF}" destId="{C369D71E-DB81-455B-8DE6-8F8E8112F81A}" srcOrd="13" destOrd="0" presId="urn:microsoft.com/office/officeart/2005/8/layout/hChevron3"/>
    <dgm:cxn modelId="{BE718892-E226-4C38-8B4D-8AA72E03AA7D}" type="presParOf" srcId="{CB558950-0141-419E-A21F-BD7A2558BECF}" destId="{BD1E6B4F-DDD8-4564-9EE7-90FDEF3E2DCD}" srcOrd="14" destOrd="0" presId="urn:microsoft.com/office/officeart/2005/8/layout/hChevron3"/>
    <dgm:cxn modelId="{15D6893B-B55F-402C-8F4D-BC9504760F6A}" type="presParOf" srcId="{CB558950-0141-419E-A21F-BD7A2558BECF}" destId="{E9C30F90-460A-482C-BE23-00449BE03D9F}" srcOrd="15" destOrd="0" presId="urn:microsoft.com/office/officeart/2005/8/layout/hChevron3"/>
    <dgm:cxn modelId="{7AB19386-6FD1-4E51-A2A3-613005FFD4E3}" type="presParOf" srcId="{CB558950-0141-419E-A21F-BD7A2558BECF}" destId="{21F94BB1-FD99-488A-8A6E-DDED0E64A4A1}" srcOrd="16" destOrd="0" presId="urn:microsoft.com/office/officeart/2005/8/layout/hChevron3"/>
    <dgm:cxn modelId="{7F30C9F5-DA82-4616-8809-4F813C50B3F0}" type="presParOf" srcId="{CB558950-0141-419E-A21F-BD7A2558BECF}" destId="{CD3C5315-4C7B-4590-B397-1FFA0A268451}" srcOrd="17" destOrd="0" presId="urn:microsoft.com/office/officeart/2005/8/layout/hChevron3"/>
    <dgm:cxn modelId="{2F8D105E-CB71-4C22-A149-AC2A1C5A3006}" type="presParOf" srcId="{CB558950-0141-419E-A21F-BD7A2558BECF}" destId="{C2650CD8-F2EF-4BE8-BFC9-0F2E006290EF}" srcOrd="18" destOrd="0" presId="urn:microsoft.com/office/officeart/2005/8/layout/hChevron3"/>
    <dgm:cxn modelId="{C3B916E2-E489-4781-B576-74D7A2559CE7}" type="presParOf" srcId="{CB558950-0141-419E-A21F-BD7A2558BECF}" destId="{075D15F6-770E-4790-8A6E-D48496F92846}" srcOrd="19" destOrd="0" presId="urn:microsoft.com/office/officeart/2005/8/layout/hChevron3"/>
    <dgm:cxn modelId="{1646C225-56FC-4627-8284-03F6B671DC3A}" type="presParOf" srcId="{CB558950-0141-419E-A21F-BD7A2558BECF}" destId="{5DFC18E4-1510-4816-B4C6-4EEDE813AD90}" srcOrd="2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D4ECC7-FEA1-4596-B824-6B7470B36056}" type="doc">
      <dgm:prSet loTypeId="urn:microsoft.com/office/officeart/2005/8/layout/lProcess2" loCatId="relationship" qsTypeId="urn:microsoft.com/office/officeart/2005/8/quickstyle/simple2" qsCatId="simple" csTypeId="urn:microsoft.com/office/officeart/2005/8/colors/accent3_1" csCatId="accent3" phldr="1"/>
      <dgm:spPr/>
      <dgm:t>
        <a:bodyPr/>
        <a:lstStyle/>
        <a:p>
          <a:endParaRPr lang="es-ES"/>
        </a:p>
      </dgm:t>
    </dgm:pt>
    <dgm:pt modelId="{53F9E26F-47C6-4569-9BCA-81610E5542D3}">
      <dgm:prSet phldrT="[Texto]" custT="1"/>
      <dgm:spPr/>
      <dgm:t>
        <a:bodyPr/>
        <a:lstStyle/>
        <a:p>
          <a:pPr algn="ctr"/>
          <a:r>
            <a:rPr lang="es-ES" sz="2400"/>
            <a:t>National (Public)</a:t>
          </a:r>
        </a:p>
      </dgm:t>
    </dgm:pt>
    <dgm:pt modelId="{8FB4E539-5312-48FD-B443-DDF6BC35B102}" type="parTrans" cxnId="{4C7D9ED9-E7CF-4777-B780-88CDF69F781D}">
      <dgm:prSet/>
      <dgm:spPr/>
      <dgm:t>
        <a:bodyPr/>
        <a:lstStyle/>
        <a:p>
          <a:pPr algn="ctr"/>
          <a:endParaRPr lang="es-ES" sz="3600"/>
        </a:p>
      </dgm:t>
    </dgm:pt>
    <dgm:pt modelId="{2B29D7E0-793C-4C6C-8387-09A5C222509C}" type="sibTrans" cxnId="{4C7D9ED9-E7CF-4777-B780-88CDF69F781D}">
      <dgm:prSet/>
      <dgm:spPr/>
      <dgm:t>
        <a:bodyPr/>
        <a:lstStyle/>
        <a:p>
          <a:pPr algn="ctr"/>
          <a:endParaRPr lang="es-ES" sz="3600"/>
        </a:p>
      </dgm:t>
    </dgm:pt>
    <dgm:pt modelId="{F79A6B0F-6CD7-45E4-A523-8F25827983DB}">
      <dgm:prSet phldrT="[Texto]" custT="1"/>
      <dgm:spPr/>
      <dgm:t>
        <a:bodyPr/>
        <a:lstStyle/>
        <a:p>
          <a:pPr algn="ctr"/>
          <a:r>
            <a:rPr lang="es-ES" sz="1100"/>
            <a:t>Ministries</a:t>
          </a:r>
        </a:p>
      </dgm:t>
    </dgm:pt>
    <dgm:pt modelId="{219005F6-AF68-4442-AC5F-2BB4B0E23D33}" type="parTrans" cxnId="{542C65D8-E8CE-4CD6-950E-CEB0199658DF}">
      <dgm:prSet/>
      <dgm:spPr/>
      <dgm:t>
        <a:bodyPr/>
        <a:lstStyle/>
        <a:p>
          <a:pPr algn="ctr"/>
          <a:endParaRPr lang="es-ES" sz="3600"/>
        </a:p>
      </dgm:t>
    </dgm:pt>
    <dgm:pt modelId="{3A574C25-A99E-41C3-9525-846D5ECDA657}" type="sibTrans" cxnId="{542C65D8-E8CE-4CD6-950E-CEB0199658DF}">
      <dgm:prSet/>
      <dgm:spPr/>
      <dgm:t>
        <a:bodyPr/>
        <a:lstStyle/>
        <a:p>
          <a:pPr algn="ctr"/>
          <a:endParaRPr lang="es-ES" sz="3600"/>
        </a:p>
      </dgm:t>
    </dgm:pt>
    <dgm:pt modelId="{F015EB14-F36F-4D6E-AB52-745FAB42EC27}">
      <dgm:prSet phldrT="[Texto]" custT="1"/>
      <dgm:spPr/>
      <dgm:t>
        <a:bodyPr/>
        <a:lstStyle/>
        <a:p>
          <a:pPr algn="ctr"/>
          <a:r>
            <a:rPr lang="es-ES" sz="1100"/>
            <a:t>SGP</a:t>
          </a:r>
        </a:p>
      </dgm:t>
    </dgm:pt>
    <dgm:pt modelId="{7B73DB7F-D9F2-478D-8F0C-DE8A8E3AEB2D}" type="parTrans" cxnId="{9D43A814-3F16-46A4-9C2B-1906DFA9A872}">
      <dgm:prSet/>
      <dgm:spPr/>
      <dgm:t>
        <a:bodyPr/>
        <a:lstStyle/>
        <a:p>
          <a:pPr algn="ctr"/>
          <a:endParaRPr lang="es-ES" sz="3600"/>
        </a:p>
      </dgm:t>
    </dgm:pt>
    <dgm:pt modelId="{F0DF3111-E90F-4401-BE82-42C4C365EDD9}" type="sibTrans" cxnId="{9D43A814-3F16-46A4-9C2B-1906DFA9A872}">
      <dgm:prSet/>
      <dgm:spPr/>
      <dgm:t>
        <a:bodyPr/>
        <a:lstStyle/>
        <a:p>
          <a:pPr algn="ctr"/>
          <a:endParaRPr lang="es-ES" sz="3600"/>
        </a:p>
      </dgm:t>
    </dgm:pt>
    <dgm:pt modelId="{01E34E66-FF84-4F33-92B7-B912CB033004}">
      <dgm:prSet phldrT="[Texto]" custT="1"/>
      <dgm:spPr/>
      <dgm:t>
        <a:bodyPr/>
        <a:lstStyle/>
        <a:p>
          <a:pPr algn="ctr"/>
          <a:r>
            <a:rPr lang="es-ES" sz="2400"/>
            <a:t>National (Private)</a:t>
          </a:r>
        </a:p>
      </dgm:t>
    </dgm:pt>
    <dgm:pt modelId="{196358CE-B11C-4CCA-AB40-7A5E46604C89}" type="parTrans" cxnId="{93E0BCD3-C5BA-467C-9A2B-7AC832DD5F1C}">
      <dgm:prSet/>
      <dgm:spPr/>
      <dgm:t>
        <a:bodyPr/>
        <a:lstStyle/>
        <a:p>
          <a:pPr algn="ctr"/>
          <a:endParaRPr lang="es-ES" sz="3600"/>
        </a:p>
      </dgm:t>
    </dgm:pt>
    <dgm:pt modelId="{7727862B-5096-479A-AA0D-2A4891150A2E}" type="sibTrans" cxnId="{93E0BCD3-C5BA-467C-9A2B-7AC832DD5F1C}">
      <dgm:prSet/>
      <dgm:spPr/>
      <dgm:t>
        <a:bodyPr/>
        <a:lstStyle/>
        <a:p>
          <a:pPr algn="ctr"/>
          <a:endParaRPr lang="es-ES" sz="3600"/>
        </a:p>
      </dgm:t>
    </dgm:pt>
    <dgm:pt modelId="{C68F4E0C-7A7C-4AB8-8AFB-FE8BD462F98D}">
      <dgm:prSet phldrT="[Texto]" custT="1"/>
      <dgm:spPr/>
      <dgm:t>
        <a:bodyPr/>
        <a:lstStyle/>
        <a:p>
          <a:pPr algn="ctr"/>
          <a:r>
            <a:rPr lang="es-ES" sz="1100"/>
            <a:t>IEO</a:t>
          </a:r>
        </a:p>
      </dgm:t>
    </dgm:pt>
    <dgm:pt modelId="{42BD1689-2289-483B-9489-357BE773DBAC}" type="parTrans" cxnId="{577560FE-E106-40A5-98CE-8BD4F3B3AD20}">
      <dgm:prSet/>
      <dgm:spPr/>
      <dgm:t>
        <a:bodyPr/>
        <a:lstStyle/>
        <a:p>
          <a:pPr algn="ctr"/>
          <a:endParaRPr lang="es-ES" sz="3600"/>
        </a:p>
      </dgm:t>
    </dgm:pt>
    <dgm:pt modelId="{80145832-2B4A-4B77-B74C-2293DBBFC8D4}" type="sibTrans" cxnId="{577560FE-E106-40A5-98CE-8BD4F3B3AD20}">
      <dgm:prSet/>
      <dgm:spPr/>
      <dgm:t>
        <a:bodyPr/>
        <a:lstStyle/>
        <a:p>
          <a:pPr algn="ctr"/>
          <a:endParaRPr lang="es-ES" sz="3600"/>
        </a:p>
      </dgm:t>
    </dgm:pt>
    <dgm:pt modelId="{73C7BF0A-4EC0-47F7-9C0F-97AAFE24C8F4}">
      <dgm:prSet phldrT="[Texto]" custT="1"/>
      <dgm:spPr/>
      <dgm:t>
        <a:bodyPr/>
        <a:lstStyle/>
        <a:p>
          <a:pPr algn="ctr"/>
          <a:r>
            <a:rPr lang="es-ES" sz="2400" dirty="0"/>
            <a:t>International</a:t>
          </a:r>
        </a:p>
      </dgm:t>
    </dgm:pt>
    <dgm:pt modelId="{1F997A5E-B9C7-48E0-AC42-E3DB3EA9FC69}" type="parTrans" cxnId="{AABD8030-183B-4570-A766-90F5ED9DE4AE}">
      <dgm:prSet/>
      <dgm:spPr/>
      <dgm:t>
        <a:bodyPr/>
        <a:lstStyle/>
        <a:p>
          <a:pPr algn="ctr"/>
          <a:endParaRPr lang="es-ES" sz="3600"/>
        </a:p>
      </dgm:t>
    </dgm:pt>
    <dgm:pt modelId="{E50B130C-5A91-4553-A552-01F24A5D394C}" type="sibTrans" cxnId="{AABD8030-183B-4570-A766-90F5ED9DE4AE}">
      <dgm:prSet/>
      <dgm:spPr/>
      <dgm:t>
        <a:bodyPr/>
        <a:lstStyle/>
        <a:p>
          <a:pPr algn="ctr"/>
          <a:endParaRPr lang="es-ES" sz="3600"/>
        </a:p>
      </dgm:t>
    </dgm:pt>
    <dgm:pt modelId="{72F0CDFD-BE2A-4B06-825A-D975E7E5CA87}">
      <dgm:prSet phldrT="[Texto]" custT="1"/>
      <dgm:spPr/>
      <dgm:t>
        <a:bodyPr/>
        <a:lstStyle/>
        <a:p>
          <a:pPr algn="ctr"/>
          <a:r>
            <a:rPr lang="es-ES" sz="1100"/>
            <a:t>IBERAVAL</a:t>
          </a:r>
        </a:p>
      </dgm:t>
    </dgm:pt>
    <dgm:pt modelId="{F591A311-0056-4737-AA1B-54B487ECEDF6}" type="parTrans" cxnId="{F372E74A-BE5A-4BD1-A88A-36DA0D50F437}">
      <dgm:prSet/>
      <dgm:spPr/>
      <dgm:t>
        <a:bodyPr/>
        <a:lstStyle/>
        <a:p>
          <a:pPr algn="ctr"/>
          <a:endParaRPr lang="es-ES" sz="3600"/>
        </a:p>
      </dgm:t>
    </dgm:pt>
    <dgm:pt modelId="{425EB298-E1C5-418D-BE54-98CCA490E317}" type="sibTrans" cxnId="{F372E74A-BE5A-4BD1-A88A-36DA0D50F437}">
      <dgm:prSet/>
      <dgm:spPr/>
      <dgm:t>
        <a:bodyPr/>
        <a:lstStyle/>
        <a:p>
          <a:pPr algn="ctr"/>
          <a:endParaRPr lang="es-ES" sz="3600"/>
        </a:p>
      </dgm:t>
    </dgm:pt>
    <dgm:pt modelId="{875C7772-5C11-4753-A9C7-E8FD564CA4CA}">
      <dgm:prSet phldrT="[Texto]" custT="1"/>
      <dgm:spPr/>
      <dgm:t>
        <a:bodyPr/>
        <a:lstStyle/>
        <a:p>
          <a:pPr algn="ctr"/>
          <a:r>
            <a:rPr lang="es-ES" sz="1100"/>
            <a:t>FEADSA</a:t>
          </a:r>
        </a:p>
      </dgm:t>
    </dgm:pt>
    <dgm:pt modelId="{127A280D-9669-4641-B206-828305B63A44}" type="parTrans" cxnId="{20D6C6C7-E89F-40CA-8BC9-37C43D279438}">
      <dgm:prSet/>
      <dgm:spPr/>
      <dgm:t>
        <a:bodyPr/>
        <a:lstStyle/>
        <a:p>
          <a:pPr algn="ctr"/>
          <a:endParaRPr lang="es-ES" sz="3600"/>
        </a:p>
      </dgm:t>
    </dgm:pt>
    <dgm:pt modelId="{CE87EE15-212D-4C64-8DFC-C6749081ACF0}" type="sibTrans" cxnId="{20D6C6C7-E89F-40CA-8BC9-37C43D279438}">
      <dgm:prSet/>
      <dgm:spPr/>
      <dgm:t>
        <a:bodyPr/>
        <a:lstStyle/>
        <a:p>
          <a:pPr algn="ctr"/>
          <a:endParaRPr lang="es-ES" sz="3600"/>
        </a:p>
      </dgm:t>
    </dgm:pt>
    <dgm:pt modelId="{3E2EA7DB-A85E-4368-88DD-DD4AF823647E}">
      <dgm:prSet phldrT="[Texto]" custT="1"/>
      <dgm:spPr/>
      <dgm:t>
        <a:bodyPr/>
        <a:lstStyle/>
        <a:p>
          <a:pPr algn="ctr"/>
          <a:r>
            <a:rPr lang="es-ES" sz="1100">
              <a:solidFill>
                <a:schemeClr val="tx1"/>
              </a:solidFill>
            </a:rPr>
            <a:t>WORKERS </a:t>
          </a:r>
          <a:r>
            <a:rPr lang="es-ES" sz="1100"/>
            <a:t>UNIONS </a:t>
          </a:r>
        </a:p>
      </dgm:t>
    </dgm:pt>
    <dgm:pt modelId="{27CFBE76-BF8E-4DCE-957D-ECFCAA5D1457}" type="parTrans" cxnId="{B31ECB07-D3D6-478B-A24C-05CCE4653E6B}">
      <dgm:prSet/>
      <dgm:spPr/>
      <dgm:t>
        <a:bodyPr/>
        <a:lstStyle/>
        <a:p>
          <a:pPr algn="ctr"/>
          <a:endParaRPr lang="es-ES" sz="3600"/>
        </a:p>
      </dgm:t>
    </dgm:pt>
    <dgm:pt modelId="{AA707A25-DFCA-46BD-A804-D52DC5E257F5}" type="sibTrans" cxnId="{B31ECB07-D3D6-478B-A24C-05CCE4653E6B}">
      <dgm:prSet/>
      <dgm:spPr/>
      <dgm:t>
        <a:bodyPr/>
        <a:lstStyle/>
        <a:p>
          <a:pPr algn="ctr"/>
          <a:endParaRPr lang="es-ES" sz="3600"/>
        </a:p>
      </dgm:t>
    </dgm:pt>
    <dgm:pt modelId="{B8F74991-2129-4DF7-B659-1C0743C641E1}">
      <dgm:prSet phldrT="[Texto]" custT="1"/>
      <dgm:spPr/>
      <dgm:t>
        <a:bodyPr/>
        <a:lstStyle/>
        <a:p>
          <a:pPr algn="ctr"/>
          <a:r>
            <a:rPr lang="es-ES" sz="1100"/>
            <a:t>RESEARCH CENTERS</a:t>
          </a:r>
        </a:p>
      </dgm:t>
    </dgm:pt>
    <dgm:pt modelId="{9D221183-B77E-4F09-A47B-B4E6850E31F3}" type="parTrans" cxnId="{7C22D4F7-AF3B-4009-8C77-562C60947B2C}">
      <dgm:prSet/>
      <dgm:spPr/>
      <dgm:t>
        <a:bodyPr/>
        <a:lstStyle/>
        <a:p>
          <a:pPr algn="ctr"/>
          <a:endParaRPr lang="es-ES" sz="3600"/>
        </a:p>
      </dgm:t>
    </dgm:pt>
    <dgm:pt modelId="{367CF2AE-219F-47E2-A520-478A4BD5C6BA}" type="sibTrans" cxnId="{7C22D4F7-AF3B-4009-8C77-562C60947B2C}">
      <dgm:prSet/>
      <dgm:spPr/>
      <dgm:t>
        <a:bodyPr/>
        <a:lstStyle/>
        <a:p>
          <a:pPr algn="ctr"/>
          <a:endParaRPr lang="es-ES" sz="3600"/>
        </a:p>
      </dgm:t>
    </dgm:pt>
    <dgm:pt modelId="{820AD428-C9EE-4D22-83D1-FB26CF7CE9A2}">
      <dgm:prSet phldrT="[Texto]" custT="1"/>
      <dgm:spPr/>
      <dgm:t>
        <a:bodyPr/>
        <a:lstStyle/>
        <a:p>
          <a:pPr algn="ctr"/>
          <a:r>
            <a:rPr lang="es-ES" sz="1100"/>
            <a:t>PTEPA</a:t>
          </a:r>
        </a:p>
      </dgm:t>
    </dgm:pt>
    <dgm:pt modelId="{790580ED-826E-4135-A0DF-E16B16C04F36}" type="parTrans" cxnId="{169A7103-AFDF-47C4-8CB2-26B78F525B46}">
      <dgm:prSet/>
      <dgm:spPr/>
      <dgm:t>
        <a:bodyPr/>
        <a:lstStyle/>
        <a:p>
          <a:pPr algn="ctr"/>
          <a:endParaRPr lang="es-ES" sz="3600"/>
        </a:p>
      </dgm:t>
    </dgm:pt>
    <dgm:pt modelId="{FF5BD13B-C6C6-487B-8E6B-474E7F955B2A}" type="sibTrans" cxnId="{169A7103-AFDF-47C4-8CB2-26B78F525B46}">
      <dgm:prSet/>
      <dgm:spPr/>
      <dgm:t>
        <a:bodyPr/>
        <a:lstStyle/>
        <a:p>
          <a:pPr algn="ctr"/>
          <a:endParaRPr lang="es-ES" sz="3600"/>
        </a:p>
      </dgm:t>
    </dgm:pt>
    <dgm:pt modelId="{547936F6-B910-47DE-AE1F-6549CC465650}">
      <dgm:prSet phldrT="[Texto]" custT="1"/>
      <dgm:spPr/>
      <dgm:t>
        <a:bodyPr/>
        <a:lstStyle/>
        <a:p>
          <a:pPr algn="ctr"/>
          <a:r>
            <a:rPr lang="es-ES" sz="1100"/>
            <a:t>Vet + i</a:t>
          </a:r>
        </a:p>
      </dgm:t>
    </dgm:pt>
    <dgm:pt modelId="{FCBA3AC5-FEDB-41C8-A750-1673C75EDBFC}" type="parTrans" cxnId="{8D346DD0-5711-4493-A681-03509B1DE311}">
      <dgm:prSet/>
      <dgm:spPr/>
      <dgm:t>
        <a:bodyPr/>
        <a:lstStyle/>
        <a:p>
          <a:pPr algn="ctr"/>
          <a:endParaRPr lang="es-ES" sz="3600"/>
        </a:p>
      </dgm:t>
    </dgm:pt>
    <dgm:pt modelId="{3E05588F-4464-4C48-B003-862E0FD771EB}" type="sibTrans" cxnId="{8D346DD0-5711-4493-A681-03509B1DE311}">
      <dgm:prSet/>
      <dgm:spPr/>
      <dgm:t>
        <a:bodyPr/>
        <a:lstStyle/>
        <a:p>
          <a:pPr algn="ctr"/>
          <a:endParaRPr lang="es-ES" sz="3600"/>
        </a:p>
      </dgm:t>
    </dgm:pt>
    <dgm:pt modelId="{1D0385CE-9E4D-456D-AC1B-96C9F909294A}">
      <dgm:prSet phldrT="[Texto]" custT="1"/>
      <dgm:spPr/>
      <dgm:t>
        <a:bodyPr/>
        <a:lstStyle/>
        <a:p>
          <a:pPr algn="ctr"/>
          <a:r>
            <a:rPr lang="es-ES" sz="1100"/>
            <a:t>Regional Governts</a:t>
          </a:r>
        </a:p>
      </dgm:t>
    </dgm:pt>
    <dgm:pt modelId="{9C448633-EDED-44B0-99AF-067923F181EA}" type="parTrans" cxnId="{92462FC9-AAA7-45FC-BE48-A01506603C37}">
      <dgm:prSet/>
      <dgm:spPr/>
      <dgm:t>
        <a:bodyPr/>
        <a:lstStyle/>
        <a:p>
          <a:pPr algn="ctr"/>
          <a:endParaRPr lang="es-ES" sz="3600"/>
        </a:p>
      </dgm:t>
    </dgm:pt>
    <dgm:pt modelId="{07CDE771-B49B-4183-8C0B-A89BB72A0782}" type="sibTrans" cxnId="{92462FC9-AAA7-45FC-BE48-A01506603C37}">
      <dgm:prSet/>
      <dgm:spPr/>
      <dgm:t>
        <a:bodyPr/>
        <a:lstStyle/>
        <a:p>
          <a:pPr algn="ctr"/>
          <a:endParaRPr lang="es-ES" sz="3600"/>
        </a:p>
      </dgm:t>
    </dgm:pt>
    <dgm:pt modelId="{15AB5F35-CFF2-45B6-95CF-A357321A356E}">
      <dgm:prSet phldrT="[Texto]" custT="1"/>
      <dgm:spPr/>
      <dgm:t>
        <a:bodyPr/>
        <a:lstStyle/>
        <a:p>
          <a:pPr algn="ctr"/>
          <a:r>
            <a:rPr lang="es-ES" sz="1100"/>
            <a:t>CES</a:t>
          </a:r>
        </a:p>
      </dgm:t>
    </dgm:pt>
    <dgm:pt modelId="{D842AE3F-9BB9-4FB6-9449-1C1F54BE0069}" type="parTrans" cxnId="{7124E84A-E06A-4960-BBF5-DACE8752D92D}">
      <dgm:prSet/>
      <dgm:spPr/>
      <dgm:t>
        <a:bodyPr/>
        <a:lstStyle/>
        <a:p>
          <a:pPr algn="ctr"/>
          <a:endParaRPr lang="es-ES" sz="3600"/>
        </a:p>
      </dgm:t>
    </dgm:pt>
    <dgm:pt modelId="{5B59715E-032C-4BA5-B24A-501DAC61E9BB}" type="sibTrans" cxnId="{7124E84A-E06A-4960-BBF5-DACE8752D92D}">
      <dgm:prSet/>
      <dgm:spPr/>
      <dgm:t>
        <a:bodyPr/>
        <a:lstStyle/>
        <a:p>
          <a:pPr algn="ctr"/>
          <a:endParaRPr lang="es-ES" sz="3600"/>
        </a:p>
      </dgm:t>
    </dgm:pt>
    <dgm:pt modelId="{F75DB338-B174-4C91-BC1E-CB1DEF46F590}">
      <dgm:prSet phldrT="[Texto]" custT="1"/>
      <dgm:spPr/>
      <dgm:t>
        <a:bodyPr/>
        <a:lstStyle/>
        <a:p>
          <a:pPr algn="ctr"/>
          <a:r>
            <a:rPr lang="es-ES" sz="1100"/>
            <a:t>JACUMAR</a:t>
          </a:r>
        </a:p>
      </dgm:t>
    </dgm:pt>
    <dgm:pt modelId="{5C45C42E-F295-4815-9426-ED2BC3468291}" type="parTrans" cxnId="{E1E1429E-B595-4371-BE67-2C449599133F}">
      <dgm:prSet/>
      <dgm:spPr/>
      <dgm:t>
        <a:bodyPr/>
        <a:lstStyle/>
        <a:p>
          <a:pPr algn="ctr"/>
          <a:endParaRPr lang="es-ES" sz="3600"/>
        </a:p>
      </dgm:t>
    </dgm:pt>
    <dgm:pt modelId="{FE9BFDF5-9B93-4086-A5C8-0147B3F3344D}" type="sibTrans" cxnId="{E1E1429E-B595-4371-BE67-2C449599133F}">
      <dgm:prSet/>
      <dgm:spPr/>
      <dgm:t>
        <a:bodyPr/>
        <a:lstStyle/>
        <a:p>
          <a:pPr algn="ctr"/>
          <a:endParaRPr lang="es-ES" sz="3600"/>
        </a:p>
      </dgm:t>
    </dgm:pt>
    <dgm:pt modelId="{25BB7E1D-D071-41BC-BFA4-A84FCA2D3F75}">
      <dgm:prSet phldrT="[Texto]" custT="1"/>
      <dgm:spPr/>
      <dgm:t>
        <a:bodyPr/>
        <a:lstStyle/>
        <a:p>
          <a:pPr algn="ctr"/>
          <a:r>
            <a:rPr lang="es-ES" sz="1100"/>
            <a:t>Agroalim. interprofessionals</a:t>
          </a:r>
        </a:p>
      </dgm:t>
    </dgm:pt>
    <dgm:pt modelId="{EC37483F-1226-4A9E-96A3-A19E7E3ABB8A}" type="parTrans" cxnId="{8BEC3FF5-6BB5-4C61-AA99-29CC45B79EB1}">
      <dgm:prSet/>
      <dgm:spPr/>
      <dgm:t>
        <a:bodyPr/>
        <a:lstStyle/>
        <a:p>
          <a:pPr algn="ctr"/>
          <a:endParaRPr lang="es-ES" sz="3600"/>
        </a:p>
      </dgm:t>
    </dgm:pt>
    <dgm:pt modelId="{5515EC77-49C4-4983-AE4D-894A5B23E536}" type="sibTrans" cxnId="{8BEC3FF5-6BB5-4C61-AA99-29CC45B79EB1}">
      <dgm:prSet/>
      <dgm:spPr/>
      <dgm:t>
        <a:bodyPr/>
        <a:lstStyle/>
        <a:p>
          <a:pPr algn="ctr"/>
          <a:endParaRPr lang="es-ES" sz="3600"/>
        </a:p>
      </dgm:t>
    </dgm:pt>
    <dgm:pt modelId="{9D27AE7B-6F17-487B-A398-F59320E9F5DD}">
      <dgm:prSet phldrT="[Texto]" custT="1"/>
      <dgm:spPr/>
      <dgm:t>
        <a:bodyPr/>
        <a:lstStyle/>
        <a:p>
          <a:pPr algn="ctr"/>
          <a:r>
            <a:rPr lang="es-ES" sz="1100"/>
            <a:t>AAC &amp; MAC</a:t>
          </a:r>
        </a:p>
      </dgm:t>
    </dgm:pt>
    <dgm:pt modelId="{7560445D-163E-471F-8A8F-98624692B9F7}" type="parTrans" cxnId="{781A98EF-3D7C-4F4C-B7F0-79F6743117C5}">
      <dgm:prSet/>
      <dgm:spPr/>
      <dgm:t>
        <a:bodyPr/>
        <a:lstStyle/>
        <a:p>
          <a:pPr algn="ctr"/>
          <a:endParaRPr lang="es-ES" sz="3600"/>
        </a:p>
      </dgm:t>
    </dgm:pt>
    <dgm:pt modelId="{A761ED7D-90DC-4815-8E81-392E35547186}" type="sibTrans" cxnId="{781A98EF-3D7C-4F4C-B7F0-79F6743117C5}">
      <dgm:prSet/>
      <dgm:spPr/>
      <dgm:t>
        <a:bodyPr/>
        <a:lstStyle/>
        <a:p>
          <a:pPr algn="ctr"/>
          <a:endParaRPr lang="es-ES" sz="3600"/>
        </a:p>
      </dgm:t>
    </dgm:pt>
    <dgm:pt modelId="{162A4B4C-5687-4ECA-A0FF-8C05B6C528E0}">
      <dgm:prSet phldrT="[Texto]" custT="1"/>
      <dgm:spPr/>
      <dgm:t>
        <a:bodyPr/>
        <a:lstStyle/>
        <a:p>
          <a:pPr algn="ctr"/>
          <a:r>
            <a:rPr lang="es-ES" sz="1100"/>
            <a:t>EESC</a:t>
          </a:r>
        </a:p>
      </dgm:t>
    </dgm:pt>
    <dgm:pt modelId="{D0AA63C5-BC53-43EB-A973-418E982FD42A}" type="parTrans" cxnId="{CB77B19D-86DE-44BB-9884-E941A827166C}">
      <dgm:prSet/>
      <dgm:spPr/>
      <dgm:t>
        <a:bodyPr/>
        <a:lstStyle/>
        <a:p>
          <a:pPr algn="ctr"/>
          <a:endParaRPr lang="es-ES" sz="3600"/>
        </a:p>
      </dgm:t>
    </dgm:pt>
    <dgm:pt modelId="{CB7EDF9D-E0A5-4D64-8B29-04762A2B5524}" type="sibTrans" cxnId="{CB77B19D-86DE-44BB-9884-E941A827166C}">
      <dgm:prSet/>
      <dgm:spPr/>
      <dgm:t>
        <a:bodyPr/>
        <a:lstStyle/>
        <a:p>
          <a:pPr algn="ctr"/>
          <a:endParaRPr lang="es-ES" sz="3600"/>
        </a:p>
      </dgm:t>
    </dgm:pt>
    <dgm:pt modelId="{DE58440D-9938-4AB5-8B6E-3A076C0C2A45}">
      <dgm:prSet phldrT="[Texto]" custT="1"/>
      <dgm:spPr/>
      <dgm:t>
        <a:bodyPr/>
        <a:lstStyle/>
        <a:p>
          <a:pPr algn="ctr"/>
          <a:r>
            <a:rPr lang="es-ES" sz="1100"/>
            <a:t>IUCN</a:t>
          </a:r>
        </a:p>
      </dgm:t>
    </dgm:pt>
    <dgm:pt modelId="{5797AEF0-58E7-4ADC-A7F8-D9B16DE96447}" type="parTrans" cxnId="{C2554C5D-29BD-4D1D-A66E-D70F6923BC97}">
      <dgm:prSet/>
      <dgm:spPr/>
      <dgm:t>
        <a:bodyPr/>
        <a:lstStyle/>
        <a:p>
          <a:pPr algn="ctr"/>
          <a:endParaRPr lang="es-ES" sz="3600"/>
        </a:p>
      </dgm:t>
    </dgm:pt>
    <dgm:pt modelId="{081B9D8A-EB85-497E-B112-80C04804AC1B}" type="sibTrans" cxnId="{C2554C5D-29BD-4D1D-A66E-D70F6923BC97}">
      <dgm:prSet/>
      <dgm:spPr/>
      <dgm:t>
        <a:bodyPr/>
        <a:lstStyle/>
        <a:p>
          <a:pPr algn="ctr"/>
          <a:endParaRPr lang="es-ES" sz="3600"/>
        </a:p>
      </dgm:t>
    </dgm:pt>
    <dgm:pt modelId="{745EB9E3-F9F7-4FB5-9576-1F8F9A3FC3B9}">
      <dgm:prSet phldrT="[Texto]" custT="1"/>
      <dgm:spPr/>
      <dgm:t>
        <a:bodyPr/>
        <a:lstStyle/>
        <a:p>
          <a:pPr algn="ctr"/>
          <a:r>
            <a:rPr lang="es-ES" sz="1100"/>
            <a:t>European Commission</a:t>
          </a:r>
        </a:p>
      </dgm:t>
    </dgm:pt>
    <dgm:pt modelId="{F8899D88-EFA6-4700-B2BD-0F21C82CA057}" type="parTrans" cxnId="{18585FFE-5C9B-440B-A865-946ECDF4E4E6}">
      <dgm:prSet/>
      <dgm:spPr/>
      <dgm:t>
        <a:bodyPr/>
        <a:lstStyle/>
        <a:p>
          <a:pPr algn="ctr"/>
          <a:endParaRPr lang="es-ES" sz="3600"/>
        </a:p>
      </dgm:t>
    </dgm:pt>
    <dgm:pt modelId="{42DB3D57-A645-4665-A516-D2D22FC26507}" type="sibTrans" cxnId="{18585FFE-5C9B-440B-A865-946ECDF4E4E6}">
      <dgm:prSet/>
      <dgm:spPr/>
      <dgm:t>
        <a:bodyPr/>
        <a:lstStyle/>
        <a:p>
          <a:pPr algn="ctr"/>
          <a:endParaRPr lang="es-ES" sz="3600"/>
        </a:p>
      </dgm:t>
    </dgm:pt>
    <dgm:pt modelId="{9058FDC8-0ED5-4FEC-9258-3EB8F06BE39D}">
      <dgm:prSet phldrT="[Texto]" custT="1"/>
      <dgm:spPr/>
      <dgm:t>
        <a:bodyPr/>
        <a:lstStyle/>
        <a:p>
          <a:pPr algn="ctr"/>
          <a:r>
            <a:rPr lang="es-ES" sz="1100"/>
            <a:t>EU Parliament</a:t>
          </a:r>
        </a:p>
      </dgm:t>
    </dgm:pt>
    <dgm:pt modelId="{8A53B4D4-229B-4241-8C16-93B0EA23EE94}" type="parTrans" cxnId="{AF226188-D779-436A-8B09-6B0E640EE296}">
      <dgm:prSet/>
      <dgm:spPr/>
      <dgm:t>
        <a:bodyPr/>
        <a:lstStyle/>
        <a:p>
          <a:pPr algn="ctr"/>
          <a:endParaRPr lang="es-ES" sz="3600"/>
        </a:p>
      </dgm:t>
    </dgm:pt>
    <dgm:pt modelId="{6BEF5A62-F24A-4B8A-9C79-1D455005C17A}" type="sibTrans" cxnId="{AF226188-D779-436A-8B09-6B0E640EE296}">
      <dgm:prSet/>
      <dgm:spPr/>
      <dgm:t>
        <a:bodyPr/>
        <a:lstStyle/>
        <a:p>
          <a:pPr algn="ctr"/>
          <a:endParaRPr lang="es-ES" sz="3600"/>
        </a:p>
      </dgm:t>
    </dgm:pt>
    <dgm:pt modelId="{5970A537-4D9A-4CF4-9453-CA1C3A05EAF7}">
      <dgm:prSet phldrT="[Texto]" custT="1"/>
      <dgm:spPr/>
      <dgm:t>
        <a:bodyPr/>
        <a:lstStyle/>
        <a:p>
          <a:pPr algn="ctr"/>
          <a:r>
            <a:rPr lang="es-ES" sz="1100"/>
            <a:t>FAO</a:t>
          </a:r>
        </a:p>
      </dgm:t>
    </dgm:pt>
    <dgm:pt modelId="{7F974D61-BF9F-4C3F-A3FE-046C433FD44C}" type="parTrans" cxnId="{9359F6E7-530A-40B1-8318-030C94F365D1}">
      <dgm:prSet/>
      <dgm:spPr/>
      <dgm:t>
        <a:bodyPr/>
        <a:lstStyle/>
        <a:p>
          <a:pPr algn="ctr"/>
          <a:endParaRPr lang="es-ES" sz="3600"/>
        </a:p>
      </dgm:t>
    </dgm:pt>
    <dgm:pt modelId="{8583CBCE-7747-4D55-AFA0-82CF5D92B965}" type="sibTrans" cxnId="{9359F6E7-530A-40B1-8318-030C94F365D1}">
      <dgm:prSet/>
      <dgm:spPr/>
      <dgm:t>
        <a:bodyPr/>
        <a:lstStyle/>
        <a:p>
          <a:pPr algn="ctr"/>
          <a:endParaRPr lang="es-ES" sz="3600"/>
        </a:p>
      </dgm:t>
    </dgm:pt>
    <dgm:pt modelId="{69B5D894-732C-4BAC-9DB6-D4ECB3561E05}">
      <dgm:prSet phldrT="[Texto]" custT="1"/>
      <dgm:spPr/>
      <dgm:t>
        <a:bodyPr/>
        <a:lstStyle/>
        <a:p>
          <a:pPr algn="ctr"/>
          <a:r>
            <a:rPr lang="es-ES" sz="1100"/>
            <a:t>FEAP</a:t>
          </a:r>
        </a:p>
      </dgm:t>
    </dgm:pt>
    <dgm:pt modelId="{0CA94FF7-1248-400B-9514-4407973ACEE4}" type="parTrans" cxnId="{0A0B4903-C048-47F7-8378-D456FBE96612}">
      <dgm:prSet/>
      <dgm:spPr/>
      <dgm:t>
        <a:bodyPr/>
        <a:lstStyle/>
        <a:p>
          <a:pPr algn="ctr"/>
          <a:endParaRPr lang="es-ES" sz="3600"/>
        </a:p>
      </dgm:t>
    </dgm:pt>
    <dgm:pt modelId="{81D2EA7F-BFF2-47DA-855D-5A88A54BDA8C}" type="sibTrans" cxnId="{0A0B4903-C048-47F7-8378-D456FBE96612}">
      <dgm:prSet/>
      <dgm:spPr/>
      <dgm:t>
        <a:bodyPr/>
        <a:lstStyle/>
        <a:p>
          <a:pPr algn="ctr"/>
          <a:endParaRPr lang="es-ES" sz="3600"/>
        </a:p>
      </dgm:t>
    </dgm:pt>
    <dgm:pt modelId="{BD44EAC3-DB7D-4B06-B7C9-BCD673A758E0}" type="pres">
      <dgm:prSet presAssocID="{13D4ECC7-FEA1-4596-B824-6B7470B36056}" presName="theList" presStyleCnt="0">
        <dgm:presLayoutVars>
          <dgm:dir/>
          <dgm:animLvl val="lvl"/>
          <dgm:resizeHandles val="exact"/>
        </dgm:presLayoutVars>
      </dgm:prSet>
      <dgm:spPr/>
    </dgm:pt>
    <dgm:pt modelId="{2177B800-E877-4324-A54D-32743B7468DC}" type="pres">
      <dgm:prSet presAssocID="{73C7BF0A-4EC0-47F7-9C0F-97AAFE24C8F4}" presName="compNode" presStyleCnt="0"/>
      <dgm:spPr/>
    </dgm:pt>
    <dgm:pt modelId="{378FCABB-A824-456C-B88A-1066E0D16522}" type="pres">
      <dgm:prSet presAssocID="{73C7BF0A-4EC0-47F7-9C0F-97AAFE24C8F4}" presName="aNode" presStyleLbl="bgShp" presStyleIdx="0" presStyleCnt="3"/>
      <dgm:spPr/>
    </dgm:pt>
    <dgm:pt modelId="{F5792653-5C11-41D2-9AC4-A3BD96884A26}" type="pres">
      <dgm:prSet presAssocID="{73C7BF0A-4EC0-47F7-9C0F-97AAFE24C8F4}" presName="textNode" presStyleLbl="bgShp" presStyleIdx="0" presStyleCnt="3"/>
      <dgm:spPr/>
    </dgm:pt>
    <dgm:pt modelId="{08EF6D1C-63DE-4212-81D2-4AD46A74756E}" type="pres">
      <dgm:prSet presAssocID="{73C7BF0A-4EC0-47F7-9C0F-97AAFE24C8F4}" presName="compChildNode" presStyleCnt="0"/>
      <dgm:spPr/>
    </dgm:pt>
    <dgm:pt modelId="{9CDE0F53-FB8B-4211-90E6-C1FC51673995}" type="pres">
      <dgm:prSet presAssocID="{73C7BF0A-4EC0-47F7-9C0F-97AAFE24C8F4}" presName="theInnerList" presStyleCnt="0"/>
      <dgm:spPr/>
    </dgm:pt>
    <dgm:pt modelId="{825BD706-F8A4-4E79-BC29-4F66EF78B03C}" type="pres">
      <dgm:prSet presAssocID="{9D27AE7B-6F17-487B-A398-F59320E9F5DD}" presName="childNode" presStyleLbl="node1" presStyleIdx="0" presStyleCnt="20">
        <dgm:presLayoutVars>
          <dgm:bulletEnabled val="1"/>
        </dgm:presLayoutVars>
      </dgm:prSet>
      <dgm:spPr/>
    </dgm:pt>
    <dgm:pt modelId="{F153FFD2-18B8-413D-97D2-38AF925E3FF3}" type="pres">
      <dgm:prSet presAssocID="{9D27AE7B-6F17-487B-A398-F59320E9F5DD}" presName="aSpace2" presStyleCnt="0"/>
      <dgm:spPr/>
    </dgm:pt>
    <dgm:pt modelId="{59D8F161-A57C-442E-9354-4DD9AB98CA27}" type="pres">
      <dgm:prSet presAssocID="{162A4B4C-5687-4ECA-A0FF-8C05B6C528E0}" presName="childNode" presStyleLbl="node1" presStyleIdx="1" presStyleCnt="20">
        <dgm:presLayoutVars>
          <dgm:bulletEnabled val="1"/>
        </dgm:presLayoutVars>
      </dgm:prSet>
      <dgm:spPr/>
    </dgm:pt>
    <dgm:pt modelId="{44781038-7A1B-40A2-9D03-B3954DC0BBF8}" type="pres">
      <dgm:prSet presAssocID="{162A4B4C-5687-4ECA-A0FF-8C05B6C528E0}" presName="aSpace2" presStyleCnt="0"/>
      <dgm:spPr/>
    </dgm:pt>
    <dgm:pt modelId="{F3E4A010-8DC8-40CA-A673-4CC1E9C43F66}" type="pres">
      <dgm:prSet presAssocID="{DE58440D-9938-4AB5-8B6E-3A076C0C2A45}" presName="childNode" presStyleLbl="node1" presStyleIdx="2" presStyleCnt="20">
        <dgm:presLayoutVars>
          <dgm:bulletEnabled val="1"/>
        </dgm:presLayoutVars>
      </dgm:prSet>
      <dgm:spPr/>
    </dgm:pt>
    <dgm:pt modelId="{975741F4-6B20-4159-BB53-264A0EF97AC7}" type="pres">
      <dgm:prSet presAssocID="{DE58440D-9938-4AB5-8B6E-3A076C0C2A45}" presName="aSpace2" presStyleCnt="0"/>
      <dgm:spPr/>
    </dgm:pt>
    <dgm:pt modelId="{568D270A-DBB6-4E5C-8F88-0CA8CB7580C9}" type="pres">
      <dgm:prSet presAssocID="{745EB9E3-F9F7-4FB5-9576-1F8F9A3FC3B9}" presName="childNode" presStyleLbl="node1" presStyleIdx="3" presStyleCnt="20">
        <dgm:presLayoutVars>
          <dgm:bulletEnabled val="1"/>
        </dgm:presLayoutVars>
      </dgm:prSet>
      <dgm:spPr/>
    </dgm:pt>
    <dgm:pt modelId="{6E3841E6-078C-4F56-BC88-B14931579673}" type="pres">
      <dgm:prSet presAssocID="{745EB9E3-F9F7-4FB5-9576-1F8F9A3FC3B9}" presName="aSpace2" presStyleCnt="0"/>
      <dgm:spPr/>
    </dgm:pt>
    <dgm:pt modelId="{0F826E24-7815-4C0D-8732-CAF3127454FD}" type="pres">
      <dgm:prSet presAssocID="{9058FDC8-0ED5-4FEC-9258-3EB8F06BE39D}" presName="childNode" presStyleLbl="node1" presStyleIdx="4" presStyleCnt="20">
        <dgm:presLayoutVars>
          <dgm:bulletEnabled val="1"/>
        </dgm:presLayoutVars>
      </dgm:prSet>
      <dgm:spPr/>
    </dgm:pt>
    <dgm:pt modelId="{1DE2FDD4-BA70-4720-B5A5-9848C1EBC2C8}" type="pres">
      <dgm:prSet presAssocID="{9058FDC8-0ED5-4FEC-9258-3EB8F06BE39D}" presName="aSpace2" presStyleCnt="0"/>
      <dgm:spPr/>
    </dgm:pt>
    <dgm:pt modelId="{66C9CD8B-8C85-4D57-8580-C2C064B60098}" type="pres">
      <dgm:prSet presAssocID="{5970A537-4D9A-4CF4-9453-CA1C3A05EAF7}" presName="childNode" presStyleLbl="node1" presStyleIdx="5" presStyleCnt="20">
        <dgm:presLayoutVars>
          <dgm:bulletEnabled val="1"/>
        </dgm:presLayoutVars>
      </dgm:prSet>
      <dgm:spPr/>
    </dgm:pt>
    <dgm:pt modelId="{2E998894-836F-4DBE-8D94-1AB719156EEA}" type="pres">
      <dgm:prSet presAssocID="{5970A537-4D9A-4CF4-9453-CA1C3A05EAF7}" presName="aSpace2" presStyleCnt="0"/>
      <dgm:spPr/>
    </dgm:pt>
    <dgm:pt modelId="{6D6ED820-1F61-4499-B1E6-E79E6C199FE9}" type="pres">
      <dgm:prSet presAssocID="{69B5D894-732C-4BAC-9DB6-D4ECB3561E05}" presName="childNode" presStyleLbl="node1" presStyleIdx="6" presStyleCnt="20">
        <dgm:presLayoutVars>
          <dgm:bulletEnabled val="1"/>
        </dgm:presLayoutVars>
      </dgm:prSet>
      <dgm:spPr/>
    </dgm:pt>
    <dgm:pt modelId="{3CABAA24-0210-4602-BE99-4AE5E4648BFB}" type="pres">
      <dgm:prSet presAssocID="{73C7BF0A-4EC0-47F7-9C0F-97AAFE24C8F4}" presName="aSpace" presStyleCnt="0"/>
      <dgm:spPr/>
    </dgm:pt>
    <dgm:pt modelId="{8BBD68D3-C310-4B95-8842-9F395EF4A5CB}" type="pres">
      <dgm:prSet presAssocID="{53F9E26F-47C6-4569-9BCA-81610E5542D3}" presName="compNode" presStyleCnt="0"/>
      <dgm:spPr/>
    </dgm:pt>
    <dgm:pt modelId="{3FB484FB-ED34-48D9-9F6A-C6A63DFE1695}" type="pres">
      <dgm:prSet presAssocID="{53F9E26F-47C6-4569-9BCA-81610E5542D3}" presName="aNode" presStyleLbl="bgShp" presStyleIdx="1" presStyleCnt="3"/>
      <dgm:spPr/>
    </dgm:pt>
    <dgm:pt modelId="{7B2AFA57-31AA-4404-99BC-BD1F316F39F8}" type="pres">
      <dgm:prSet presAssocID="{53F9E26F-47C6-4569-9BCA-81610E5542D3}" presName="textNode" presStyleLbl="bgShp" presStyleIdx="1" presStyleCnt="3"/>
      <dgm:spPr/>
    </dgm:pt>
    <dgm:pt modelId="{D7EEE35B-3D1E-4698-92FF-7CC158436763}" type="pres">
      <dgm:prSet presAssocID="{53F9E26F-47C6-4569-9BCA-81610E5542D3}" presName="compChildNode" presStyleCnt="0"/>
      <dgm:spPr/>
    </dgm:pt>
    <dgm:pt modelId="{A538187D-377A-40CE-8764-8292CE8302C7}" type="pres">
      <dgm:prSet presAssocID="{53F9E26F-47C6-4569-9BCA-81610E5542D3}" presName="theInnerList" presStyleCnt="0"/>
      <dgm:spPr/>
    </dgm:pt>
    <dgm:pt modelId="{5D356E51-460D-4F4C-AB97-ECAFCE3402B3}" type="pres">
      <dgm:prSet presAssocID="{F79A6B0F-6CD7-45E4-A523-8F25827983DB}" presName="childNode" presStyleLbl="node1" presStyleIdx="7" presStyleCnt="20">
        <dgm:presLayoutVars>
          <dgm:bulletEnabled val="1"/>
        </dgm:presLayoutVars>
      </dgm:prSet>
      <dgm:spPr/>
    </dgm:pt>
    <dgm:pt modelId="{BB206E20-48EC-4864-999D-1D041E1CD341}" type="pres">
      <dgm:prSet presAssocID="{F79A6B0F-6CD7-45E4-A523-8F25827983DB}" presName="aSpace2" presStyleCnt="0"/>
      <dgm:spPr/>
    </dgm:pt>
    <dgm:pt modelId="{A92DF010-F9DC-4AFC-8754-5DE970A879B2}" type="pres">
      <dgm:prSet presAssocID="{1D0385CE-9E4D-456D-AC1B-96C9F909294A}" presName="childNode" presStyleLbl="node1" presStyleIdx="8" presStyleCnt="20">
        <dgm:presLayoutVars>
          <dgm:bulletEnabled val="1"/>
        </dgm:presLayoutVars>
      </dgm:prSet>
      <dgm:spPr/>
    </dgm:pt>
    <dgm:pt modelId="{C9981A4C-24F1-4C6C-8EF2-CE5AD2C9B223}" type="pres">
      <dgm:prSet presAssocID="{1D0385CE-9E4D-456D-AC1B-96C9F909294A}" presName="aSpace2" presStyleCnt="0"/>
      <dgm:spPr/>
    </dgm:pt>
    <dgm:pt modelId="{E8BCEF59-125E-4BE0-8C99-E63C17539941}" type="pres">
      <dgm:prSet presAssocID="{15AB5F35-CFF2-45B6-95CF-A357321A356E}" presName="childNode" presStyleLbl="node1" presStyleIdx="9" presStyleCnt="20">
        <dgm:presLayoutVars>
          <dgm:bulletEnabled val="1"/>
        </dgm:presLayoutVars>
      </dgm:prSet>
      <dgm:spPr/>
    </dgm:pt>
    <dgm:pt modelId="{211EFAB5-929D-469B-A059-6BE9FB40DDB6}" type="pres">
      <dgm:prSet presAssocID="{15AB5F35-CFF2-45B6-95CF-A357321A356E}" presName="aSpace2" presStyleCnt="0"/>
      <dgm:spPr/>
    </dgm:pt>
    <dgm:pt modelId="{DA1D9736-2E88-4EC9-BA0C-A6F3B29BE028}" type="pres">
      <dgm:prSet presAssocID="{F75DB338-B174-4C91-BC1E-CB1DEF46F590}" presName="childNode" presStyleLbl="node1" presStyleIdx="10" presStyleCnt="20">
        <dgm:presLayoutVars>
          <dgm:bulletEnabled val="1"/>
        </dgm:presLayoutVars>
      </dgm:prSet>
      <dgm:spPr/>
    </dgm:pt>
    <dgm:pt modelId="{3EF4AC2C-48D8-41C4-8E46-40BBC03CEE46}" type="pres">
      <dgm:prSet presAssocID="{F75DB338-B174-4C91-BC1E-CB1DEF46F590}" presName="aSpace2" presStyleCnt="0"/>
      <dgm:spPr/>
    </dgm:pt>
    <dgm:pt modelId="{0C0EC39B-AEAB-49E6-AA26-41079A135B1B}" type="pres">
      <dgm:prSet presAssocID="{25BB7E1D-D071-41BC-BFA4-A84FCA2D3F75}" presName="childNode" presStyleLbl="node1" presStyleIdx="11" presStyleCnt="20">
        <dgm:presLayoutVars>
          <dgm:bulletEnabled val="1"/>
        </dgm:presLayoutVars>
      </dgm:prSet>
      <dgm:spPr/>
    </dgm:pt>
    <dgm:pt modelId="{897F1C33-77DE-4AEB-A198-E693FCE43546}" type="pres">
      <dgm:prSet presAssocID="{25BB7E1D-D071-41BC-BFA4-A84FCA2D3F75}" presName="aSpace2" presStyleCnt="0"/>
      <dgm:spPr/>
    </dgm:pt>
    <dgm:pt modelId="{B928AD41-0047-4864-9BFF-4F31C0DE7499}" type="pres">
      <dgm:prSet presAssocID="{F015EB14-F36F-4D6E-AB52-745FAB42EC27}" presName="childNode" presStyleLbl="node1" presStyleIdx="12" presStyleCnt="20">
        <dgm:presLayoutVars>
          <dgm:bulletEnabled val="1"/>
        </dgm:presLayoutVars>
      </dgm:prSet>
      <dgm:spPr/>
    </dgm:pt>
    <dgm:pt modelId="{3B56A285-B38E-4537-AA3A-B373E744E7F0}" type="pres">
      <dgm:prSet presAssocID="{53F9E26F-47C6-4569-9BCA-81610E5542D3}" presName="aSpace" presStyleCnt="0"/>
      <dgm:spPr/>
    </dgm:pt>
    <dgm:pt modelId="{985EF70D-13FB-4647-9731-4D134EBD1FA7}" type="pres">
      <dgm:prSet presAssocID="{01E34E66-FF84-4F33-92B7-B912CB033004}" presName="compNode" presStyleCnt="0"/>
      <dgm:spPr/>
    </dgm:pt>
    <dgm:pt modelId="{E76EABF8-4503-4B1E-9CEE-12BE262D30BA}" type="pres">
      <dgm:prSet presAssocID="{01E34E66-FF84-4F33-92B7-B912CB033004}" presName="aNode" presStyleLbl="bgShp" presStyleIdx="2" presStyleCnt="3"/>
      <dgm:spPr/>
    </dgm:pt>
    <dgm:pt modelId="{E31849A0-F515-482D-9EB9-983B087A7EC5}" type="pres">
      <dgm:prSet presAssocID="{01E34E66-FF84-4F33-92B7-B912CB033004}" presName="textNode" presStyleLbl="bgShp" presStyleIdx="2" presStyleCnt="3"/>
      <dgm:spPr/>
    </dgm:pt>
    <dgm:pt modelId="{AC651D51-6015-46A6-9070-7C97D3894073}" type="pres">
      <dgm:prSet presAssocID="{01E34E66-FF84-4F33-92B7-B912CB033004}" presName="compChildNode" presStyleCnt="0"/>
      <dgm:spPr/>
    </dgm:pt>
    <dgm:pt modelId="{3750D43A-A32E-45F2-9311-50FAD1F9D286}" type="pres">
      <dgm:prSet presAssocID="{01E34E66-FF84-4F33-92B7-B912CB033004}" presName="theInnerList" presStyleCnt="0"/>
      <dgm:spPr/>
    </dgm:pt>
    <dgm:pt modelId="{177E52F5-DC26-4C93-9EE6-2FC72C9E1944}" type="pres">
      <dgm:prSet presAssocID="{C68F4E0C-7A7C-4AB8-8AFB-FE8BD462F98D}" presName="childNode" presStyleLbl="node1" presStyleIdx="13" presStyleCnt="20">
        <dgm:presLayoutVars>
          <dgm:bulletEnabled val="1"/>
        </dgm:presLayoutVars>
      </dgm:prSet>
      <dgm:spPr/>
    </dgm:pt>
    <dgm:pt modelId="{A211C463-B680-41B9-9D49-9620E04692D6}" type="pres">
      <dgm:prSet presAssocID="{C68F4E0C-7A7C-4AB8-8AFB-FE8BD462F98D}" presName="aSpace2" presStyleCnt="0"/>
      <dgm:spPr/>
    </dgm:pt>
    <dgm:pt modelId="{6C6E3EE5-933D-4B9A-916B-79827529D90D}" type="pres">
      <dgm:prSet presAssocID="{72F0CDFD-BE2A-4B06-825A-D975E7E5CA87}" presName="childNode" presStyleLbl="node1" presStyleIdx="14" presStyleCnt="20">
        <dgm:presLayoutVars>
          <dgm:bulletEnabled val="1"/>
        </dgm:presLayoutVars>
      </dgm:prSet>
      <dgm:spPr/>
    </dgm:pt>
    <dgm:pt modelId="{41129357-7097-4D7F-863D-3A79BD590A9A}" type="pres">
      <dgm:prSet presAssocID="{72F0CDFD-BE2A-4B06-825A-D975E7E5CA87}" presName="aSpace2" presStyleCnt="0"/>
      <dgm:spPr/>
    </dgm:pt>
    <dgm:pt modelId="{A89A6042-0DA2-46C7-9C10-6C2CDD37E214}" type="pres">
      <dgm:prSet presAssocID="{875C7772-5C11-4753-A9C7-E8FD564CA4CA}" presName="childNode" presStyleLbl="node1" presStyleIdx="15" presStyleCnt="20">
        <dgm:presLayoutVars>
          <dgm:bulletEnabled val="1"/>
        </dgm:presLayoutVars>
      </dgm:prSet>
      <dgm:spPr/>
    </dgm:pt>
    <dgm:pt modelId="{829B2336-B348-4883-A151-D692D61EB109}" type="pres">
      <dgm:prSet presAssocID="{875C7772-5C11-4753-A9C7-E8FD564CA4CA}" presName="aSpace2" presStyleCnt="0"/>
      <dgm:spPr/>
    </dgm:pt>
    <dgm:pt modelId="{B8311893-6951-4342-A402-2A745D3B6BF7}" type="pres">
      <dgm:prSet presAssocID="{3E2EA7DB-A85E-4368-88DD-DD4AF823647E}" presName="childNode" presStyleLbl="node1" presStyleIdx="16" presStyleCnt="20">
        <dgm:presLayoutVars>
          <dgm:bulletEnabled val="1"/>
        </dgm:presLayoutVars>
      </dgm:prSet>
      <dgm:spPr/>
    </dgm:pt>
    <dgm:pt modelId="{B643EDC9-4C26-4082-9D48-F00243697E4B}" type="pres">
      <dgm:prSet presAssocID="{3E2EA7DB-A85E-4368-88DD-DD4AF823647E}" presName="aSpace2" presStyleCnt="0"/>
      <dgm:spPr/>
    </dgm:pt>
    <dgm:pt modelId="{F31326F0-4DBD-4E74-91C5-D692AD6DE178}" type="pres">
      <dgm:prSet presAssocID="{B8F74991-2129-4DF7-B659-1C0743C641E1}" presName="childNode" presStyleLbl="node1" presStyleIdx="17" presStyleCnt="20">
        <dgm:presLayoutVars>
          <dgm:bulletEnabled val="1"/>
        </dgm:presLayoutVars>
      </dgm:prSet>
      <dgm:spPr/>
    </dgm:pt>
    <dgm:pt modelId="{80E0AE75-43D0-4F5B-961F-47C78BA9FD5F}" type="pres">
      <dgm:prSet presAssocID="{B8F74991-2129-4DF7-B659-1C0743C641E1}" presName="aSpace2" presStyleCnt="0"/>
      <dgm:spPr/>
    </dgm:pt>
    <dgm:pt modelId="{0B9E8426-C054-49D3-91F8-66A2256A33DB}" type="pres">
      <dgm:prSet presAssocID="{820AD428-C9EE-4D22-83D1-FB26CF7CE9A2}" presName="childNode" presStyleLbl="node1" presStyleIdx="18" presStyleCnt="20">
        <dgm:presLayoutVars>
          <dgm:bulletEnabled val="1"/>
        </dgm:presLayoutVars>
      </dgm:prSet>
      <dgm:spPr/>
    </dgm:pt>
    <dgm:pt modelId="{AF48A247-7590-47BE-99D0-824403F283B4}" type="pres">
      <dgm:prSet presAssocID="{820AD428-C9EE-4D22-83D1-FB26CF7CE9A2}" presName="aSpace2" presStyleCnt="0"/>
      <dgm:spPr/>
    </dgm:pt>
    <dgm:pt modelId="{A116F573-185F-4EF3-A965-323A15E45EFB}" type="pres">
      <dgm:prSet presAssocID="{547936F6-B910-47DE-AE1F-6549CC465650}" presName="childNode" presStyleLbl="node1" presStyleIdx="19" presStyleCnt="20">
        <dgm:presLayoutVars>
          <dgm:bulletEnabled val="1"/>
        </dgm:presLayoutVars>
      </dgm:prSet>
      <dgm:spPr/>
    </dgm:pt>
  </dgm:ptLst>
  <dgm:cxnLst>
    <dgm:cxn modelId="{0A0B4903-C048-47F7-8378-D456FBE96612}" srcId="{73C7BF0A-4EC0-47F7-9C0F-97AAFE24C8F4}" destId="{69B5D894-732C-4BAC-9DB6-D4ECB3561E05}" srcOrd="6" destOrd="0" parTransId="{0CA94FF7-1248-400B-9514-4407973ACEE4}" sibTransId="{81D2EA7F-BFF2-47DA-855D-5A88A54BDA8C}"/>
    <dgm:cxn modelId="{169A7103-AFDF-47C4-8CB2-26B78F525B46}" srcId="{01E34E66-FF84-4F33-92B7-B912CB033004}" destId="{820AD428-C9EE-4D22-83D1-FB26CF7CE9A2}" srcOrd="5" destOrd="0" parTransId="{790580ED-826E-4135-A0DF-E16B16C04F36}" sibTransId="{FF5BD13B-C6C6-487B-8E6B-474E7F955B2A}"/>
    <dgm:cxn modelId="{362E5904-BAB5-49A2-BB97-BACD9617E919}" type="presOf" srcId="{547936F6-B910-47DE-AE1F-6549CC465650}" destId="{A116F573-185F-4EF3-A965-323A15E45EFB}" srcOrd="0" destOrd="0" presId="urn:microsoft.com/office/officeart/2005/8/layout/lProcess2"/>
    <dgm:cxn modelId="{B31ECB07-D3D6-478B-A24C-05CCE4653E6B}" srcId="{01E34E66-FF84-4F33-92B7-B912CB033004}" destId="{3E2EA7DB-A85E-4368-88DD-DD4AF823647E}" srcOrd="3" destOrd="0" parTransId="{27CFBE76-BF8E-4DCE-957D-ECFCAA5D1457}" sibTransId="{AA707A25-DFCA-46BD-A804-D52DC5E257F5}"/>
    <dgm:cxn modelId="{9D43A814-3F16-46A4-9C2B-1906DFA9A872}" srcId="{53F9E26F-47C6-4569-9BCA-81610E5542D3}" destId="{F015EB14-F36F-4D6E-AB52-745FAB42EC27}" srcOrd="5" destOrd="0" parTransId="{7B73DB7F-D9F2-478D-8F0C-DE8A8E3AEB2D}" sibTransId="{F0DF3111-E90F-4401-BE82-42C4C365EDD9}"/>
    <dgm:cxn modelId="{1C4C4F17-21B1-4C99-B4DB-D368DB5AD0F7}" type="presOf" srcId="{C68F4E0C-7A7C-4AB8-8AFB-FE8BD462F98D}" destId="{177E52F5-DC26-4C93-9EE6-2FC72C9E1944}" srcOrd="0" destOrd="0" presId="urn:microsoft.com/office/officeart/2005/8/layout/lProcess2"/>
    <dgm:cxn modelId="{AA34271E-72CB-455F-8638-04369D7D19F4}" type="presOf" srcId="{01E34E66-FF84-4F33-92B7-B912CB033004}" destId="{E31849A0-F515-482D-9EB9-983B087A7EC5}" srcOrd="1" destOrd="0" presId="urn:microsoft.com/office/officeart/2005/8/layout/lProcess2"/>
    <dgm:cxn modelId="{D832EF23-7414-4768-8653-0998C34CF1B7}" type="presOf" srcId="{162A4B4C-5687-4ECA-A0FF-8C05B6C528E0}" destId="{59D8F161-A57C-442E-9354-4DD9AB98CA27}" srcOrd="0" destOrd="0" presId="urn:microsoft.com/office/officeart/2005/8/layout/lProcess2"/>
    <dgm:cxn modelId="{AABD8030-183B-4570-A766-90F5ED9DE4AE}" srcId="{13D4ECC7-FEA1-4596-B824-6B7470B36056}" destId="{73C7BF0A-4EC0-47F7-9C0F-97AAFE24C8F4}" srcOrd="0" destOrd="0" parTransId="{1F997A5E-B9C7-48E0-AC42-E3DB3EA9FC69}" sibTransId="{E50B130C-5A91-4553-A552-01F24A5D394C}"/>
    <dgm:cxn modelId="{84F81236-3195-4254-9E41-7E3D3262D766}" type="presOf" srcId="{1D0385CE-9E4D-456D-AC1B-96C9F909294A}" destId="{A92DF010-F9DC-4AFC-8754-5DE970A879B2}" srcOrd="0" destOrd="0" presId="urn:microsoft.com/office/officeart/2005/8/layout/lProcess2"/>
    <dgm:cxn modelId="{66CA3C38-F916-44D0-BBCB-1D64E6D35301}" type="presOf" srcId="{15AB5F35-CFF2-45B6-95CF-A357321A356E}" destId="{E8BCEF59-125E-4BE0-8C99-E63C17539941}" srcOrd="0" destOrd="0" presId="urn:microsoft.com/office/officeart/2005/8/layout/lProcess2"/>
    <dgm:cxn modelId="{52E47139-91C6-45E8-B0A4-B46CC3FBF0FD}" type="presOf" srcId="{3E2EA7DB-A85E-4368-88DD-DD4AF823647E}" destId="{B8311893-6951-4342-A402-2A745D3B6BF7}" srcOrd="0" destOrd="0" presId="urn:microsoft.com/office/officeart/2005/8/layout/lProcess2"/>
    <dgm:cxn modelId="{CEBCCF3F-C84E-4DA6-AB1A-CD933E10CB5D}" type="presOf" srcId="{B8F74991-2129-4DF7-B659-1C0743C641E1}" destId="{F31326F0-4DBD-4E74-91C5-D692AD6DE178}" srcOrd="0" destOrd="0" presId="urn:microsoft.com/office/officeart/2005/8/layout/lProcess2"/>
    <dgm:cxn modelId="{C2554C5D-29BD-4D1D-A66E-D70F6923BC97}" srcId="{73C7BF0A-4EC0-47F7-9C0F-97AAFE24C8F4}" destId="{DE58440D-9938-4AB5-8B6E-3A076C0C2A45}" srcOrd="2" destOrd="0" parTransId="{5797AEF0-58E7-4ADC-A7F8-D9B16DE96447}" sibTransId="{081B9D8A-EB85-497E-B112-80C04804AC1B}"/>
    <dgm:cxn modelId="{E77E1260-19C8-4C22-B13F-8BEFB633C1C8}" type="presOf" srcId="{745EB9E3-F9F7-4FB5-9576-1F8F9A3FC3B9}" destId="{568D270A-DBB6-4E5C-8F88-0CA8CB7580C9}" srcOrd="0" destOrd="0" presId="urn:microsoft.com/office/officeart/2005/8/layout/lProcess2"/>
    <dgm:cxn modelId="{E211CB63-1F85-4139-8B94-7B3E999FA904}" type="presOf" srcId="{73C7BF0A-4EC0-47F7-9C0F-97AAFE24C8F4}" destId="{378FCABB-A824-456C-B88A-1066E0D16522}" srcOrd="0" destOrd="0" presId="urn:microsoft.com/office/officeart/2005/8/layout/lProcess2"/>
    <dgm:cxn modelId="{8BB8E146-F25C-4283-8C23-443D4ECD2E8E}" type="presOf" srcId="{F015EB14-F36F-4D6E-AB52-745FAB42EC27}" destId="{B928AD41-0047-4864-9BFF-4F31C0DE7499}" srcOrd="0" destOrd="0" presId="urn:microsoft.com/office/officeart/2005/8/layout/lProcess2"/>
    <dgm:cxn modelId="{F372E74A-BE5A-4BD1-A88A-36DA0D50F437}" srcId="{01E34E66-FF84-4F33-92B7-B912CB033004}" destId="{72F0CDFD-BE2A-4B06-825A-D975E7E5CA87}" srcOrd="1" destOrd="0" parTransId="{F591A311-0056-4737-AA1B-54B487ECEDF6}" sibTransId="{425EB298-E1C5-418D-BE54-98CCA490E317}"/>
    <dgm:cxn modelId="{7124E84A-E06A-4960-BBF5-DACE8752D92D}" srcId="{53F9E26F-47C6-4569-9BCA-81610E5542D3}" destId="{15AB5F35-CFF2-45B6-95CF-A357321A356E}" srcOrd="2" destOrd="0" parTransId="{D842AE3F-9BB9-4FB6-9449-1C1F54BE0069}" sibTransId="{5B59715E-032C-4BA5-B24A-501DAC61E9BB}"/>
    <dgm:cxn modelId="{F4917D4C-F1E3-42CB-852A-718A6C23441D}" type="presOf" srcId="{53F9E26F-47C6-4569-9BCA-81610E5542D3}" destId="{3FB484FB-ED34-48D9-9F6A-C6A63DFE1695}" srcOrd="0" destOrd="0" presId="urn:microsoft.com/office/officeart/2005/8/layout/lProcess2"/>
    <dgm:cxn modelId="{3024B272-8E40-4025-B71D-37A821C744AE}" type="presOf" srcId="{820AD428-C9EE-4D22-83D1-FB26CF7CE9A2}" destId="{0B9E8426-C054-49D3-91F8-66A2256A33DB}" srcOrd="0" destOrd="0" presId="urn:microsoft.com/office/officeart/2005/8/layout/lProcess2"/>
    <dgm:cxn modelId="{0ABEE95A-6BCE-4665-AE4F-C3708C3EB491}" type="presOf" srcId="{25BB7E1D-D071-41BC-BFA4-A84FCA2D3F75}" destId="{0C0EC39B-AEAB-49E6-AA26-41079A135B1B}" srcOrd="0" destOrd="0" presId="urn:microsoft.com/office/officeart/2005/8/layout/lProcess2"/>
    <dgm:cxn modelId="{AF226188-D779-436A-8B09-6B0E640EE296}" srcId="{73C7BF0A-4EC0-47F7-9C0F-97AAFE24C8F4}" destId="{9058FDC8-0ED5-4FEC-9258-3EB8F06BE39D}" srcOrd="4" destOrd="0" parTransId="{8A53B4D4-229B-4241-8C16-93B0EA23EE94}" sibTransId="{6BEF5A62-F24A-4B8A-9C79-1D455005C17A}"/>
    <dgm:cxn modelId="{E54E4E96-857C-4F5A-B27E-84EAA35C63DA}" type="presOf" srcId="{5970A537-4D9A-4CF4-9453-CA1C3A05EAF7}" destId="{66C9CD8B-8C85-4D57-8580-C2C064B60098}" srcOrd="0" destOrd="0" presId="urn:microsoft.com/office/officeart/2005/8/layout/lProcess2"/>
    <dgm:cxn modelId="{55C5BF97-C884-4DF9-AF10-B7387BD56A58}" type="presOf" srcId="{72F0CDFD-BE2A-4B06-825A-D975E7E5CA87}" destId="{6C6E3EE5-933D-4B9A-916B-79827529D90D}" srcOrd="0" destOrd="0" presId="urn:microsoft.com/office/officeart/2005/8/layout/lProcess2"/>
    <dgm:cxn modelId="{CB77B19D-86DE-44BB-9884-E941A827166C}" srcId="{73C7BF0A-4EC0-47F7-9C0F-97AAFE24C8F4}" destId="{162A4B4C-5687-4ECA-A0FF-8C05B6C528E0}" srcOrd="1" destOrd="0" parTransId="{D0AA63C5-BC53-43EB-A973-418E982FD42A}" sibTransId="{CB7EDF9D-E0A5-4D64-8B29-04762A2B5524}"/>
    <dgm:cxn modelId="{E1E1429E-B595-4371-BE67-2C449599133F}" srcId="{53F9E26F-47C6-4569-9BCA-81610E5542D3}" destId="{F75DB338-B174-4C91-BC1E-CB1DEF46F590}" srcOrd="3" destOrd="0" parTransId="{5C45C42E-F295-4815-9426-ED2BC3468291}" sibTransId="{FE9BFDF5-9B93-4086-A5C8-0147B3F3344D}"/>
    <dgm:cxn modelId="{07DF32A1-23F4-4308-959C-AD670C56D2D1}" type="presOf" srcId="{53F9E26F-47C6-4569-9BCA-81610E5542D3}" destId="{7B2AFA57-31AA-4404-99BC-BD1F316F39F8}" srcOrd="1" destOrd="0" presId="urn:microsoft.com/office/officeart/2005/8/layout/lProcess2"/>
    <dgm:cxn modelId="{98FC28AA-3245-4D5F-AE1C-985146A243C7}" type="presOf" srcId="{9058FDC8-0ED5-4FEC-9258-3EB8F06BE39D}" destId="{0F826E24-7815-4C0D-8732-CAF3127454FD}" srcOrd="0" destOrd="0" presId="urn:microsoft.com/office/officeart/2005/8/layout/lProcess2"/>
    <dgm:cxn modelId="{920C7CB5-5BCD-4E22-9096-5FB35DF9FBDC}" type="presOf" srcId="{DE58440D-9938-4AB5-8B6E-3A076C0C2A45}" destId="{F3E4A010-8DC8-40CA-A673-4CC1E9C43F66}" srcOrd="0" destOrd="0" presId="urn:microsoft.com/office/officeart/2005/8/layout/lProcess2"/>
    <dgm:cxn modelId="{20D6C6C7-E89F-40CA-8BC9-37C43D279438}" srcId="{01E34E66-FF84-4F33-92B7-B912CB033004}" destId="{875C7772-5C11-4753-A9C7-E8FD564CA4CA}" srcOrd="2" destOrd="0" parTransId="{127A280D-9669-4641-B206-828305B63A44}" sibTransId="{CE87EE15-212D-4C64-8DFC-C6749081ACF0}"/>
    <dgm:cxn modelId="{92462FC9-AAA7-45FC-BE48-A01506603C37}" srcId="{53F9E26F-47C6-4569-9BCA-81610E5542D3}" destId="{1D0385CE-9E4D-456D-AC1B-96C9F909294A}" srcOrd="1" destOrd="0" parTransId="{9C448633-EDED-44B0-99AF-067923F181EA}" sibTransId="{07CDE771-B49B-4183-8C0B-A89BB72A0782}"/>
    <dgm:cxn modelId="{4046C1CE-90B0-4EBC-8F6B-A95CDA683D58}" type="presOf" srcId="{9D27AE7B-6F17-487B-A398-F59320E9F5DD}" destId="{825BD706-F8A4-4E79-BC29-4F66EF78B03C}" srcOrd="0" destOrd="0" presId="urn:microsoft.com/office/officeart/2005/8/layout/lProcess2"/>
    <dgm:cxn modelId="{8D346DD0-5711-4493-A681-03509B1DE311}" srcId="{01E34E66-FF84-4F33-92B7-B912CB033004}" destId="{547936F6-B910-47DE-AE1F-6549CC465650}" srcOrd="6" destOrd="0" parTransId="{FCBA3AC5-FEDB-41C8-A750-1673C75EDBFC}" sibTransId="{3E05588F-4464-4C48-B003-862E0FD771EB}"/>
    <dgm:cxn modelId="{93E0BCD3-C5BA-467C-9A2B-7AC832DD5F1C}" srcId="{13D4ECC7-FEA1-4596-B824-6B7470B36056}" destId="{01E34E66-FF84-4F33-92B7-B912CB033004}" srcOrd="2" destOrd="0" parTransId="{196358CE-B11C-4CCA-AB40-7A5E46604C89}" sibTransId="{7727862B-5096-479A-AA0D-2A4891150A2E}"/>
    <dgm:cxn modelId="{5A737FD6-9701-42AE-885C-162E3D579571}" type="presOf" srcId="{73C7BF0A-4EC0-47F7-9C0F-97AAFE24C8F4}" destId="{F5792653-5C11-41D2-9AC4-A3BD96884A26}" srcOrd="1" destOrd="0" presId="urn:microsoft.com/office/officeart/2005/8/layout/lProcess2"/>
    <dgm:cxn modelId="{542C65D8-E8CE-4CD6-950E-CEB0199658DF}" srcId="{53F9E26F-47C6-4569-9BCA-81610E5542D3}" destId="{F79A6B0F-6CD7-45E4-A523-8F25827983DB}" srcOrd="0" destOrd="0" parTransId="{219005F6-AF68-4442-AC5F-2BB4B0E23D33}" sibTransId="{3A574C25-A99E-41C3-9525-846D5ECDA657}"/>
    <dgm:cxn modelId="{187A0ED9-BD89-4C27-8B20-FE2B4956104B}" type="presOf" srcId="{875C7772-5C11-4753-A9C7-E8FD564CA4CA}" destId="{A89A6042-0DA2-46C7-9C10-6C2CDD37E214}" srcOrd="0" destOrd="0" presId="urn:microsoft.com/office/officeart/2005/8/layout/lProcess2"/>
    <dgm:cxn modelId="{4C7D9ED9-E7CF-4777-B780-88CDF69F781D}" srcId="{13D4ECC7-FEA1-4596-B824-6B7470B36056}" destId="{53F9E26F-47C6-4569-9BCA-81610E5542D3}" srcOrd="1" destOrd="0" parTransId="{8FB4E539-5312-48FD-B443-DDF6BC35B102}" sibTransId="{2B29D7E0-793C-4C6C-8387-09A5C222509C}"/>
    <dgm:cxn modelId="{2FBF26E3-DB04-4986-86B8-4C6D9BE2A381}" type="presOf" srcId="{F79A6B0F-6CD7-45E4-A523-8F25827983DB}" destId="{5D356E51-460D-4F4C-AB97-ECAFCE3402B3}" srcOrd="0" destOrd="0" presId="urn:microsoft.com/office/officeart/2005/8/layout/lProcess2"/>
    <dgm:cxn modelId="{1C3645E7-89D7-4067-BEEC-6BEF9FC99FBC}" type="presOf" srcId="{F75DB338-B174-4C91-BC1E-CB1DEF46F590}" destId="{DA1D9736-2E88-4EC9-BA0C-A6F3B29BE028}" srcOrd="0" destOrd="0" presId="urn:microsoft.com/office/officeart/2005/8/layout/lProcess2"/>
    <dgm:cxn modelId="{9359F6E7-530A-40B1-8318-030C94F365D1}" srcId="{73C7BF0A-4EC0-47F7-9C0F-97AAFE24C8F4}" destId="{5970A537-4D9A-4CF4-9453-CA1C3A05EAF7}" srcOrd="5" destOrd="0" parTransId="{7F974D61-BF9F-4C3F-A3FE-046C433FD44C}" sibTransId="{8583CBCE-7747-4D55-AFA0-82CF5D92B965}"/>
    <dgm:cxn modelId="{FAA254E9-E2EA-45D1-87DC-44467C392680}" type="presOf" srcId="{69B5D894-732C-4BAC-9DB6-D4ECB3561E05}" destId="{6D6ED820-1F61-4499-B1E6-E79E6C199FE9}" srcOrd="0" destOrd="0" presId="urn:microsoft.com/office/officeart/2005/8/layout/lProcess2"/>
    <dgm:cxn modelId="{ABD445EE-ECF4-4452-98B1-40485DF2D021}" type="presOf" srcId="{13D4ECC7-FEA1-4596-B824-6B7470B36056}" destId="{BD44EAC3-DB7D-4B06-B7C9-BCD673A758E0}" srcOrd="0" destOrd="0" presId="urn:microsoft.com/office/officeart/2005/8/layout/lProcess2"/>
    <dgm:cxn modelId="{781A98EF-3D7C-4F4C-B7F0-79F6743117C5}" srcId="{73C7BF0A-4EC0-47F7-9C0F-97AAFE24C8F4}" destId="{9D27AE7B-6F17-487B-A398-F59320E9F5DD}" srcOrd="0" destOrd="0" parTransId="{7560445D-163E-471F-8A8F-98624692B9F7}" sibTransId="{A761ED7D-90DC-4815-8E81-392E35547186}"/>
    <dgm:cxn modelId="{8BEC3FF5-6BB5-4C61-AA99-29CC45B79EB1}" srcId="{53F9E26F-47C6-4569-9BCA-81610E5542D3}" destId="{25BB7E1D-D071-41BC-BFA4-A84FCA2D3F75}" srcOrd="4" destOrd="0" parTransId="{EC37483F-1226-4A9E-96A3-A19E7E3ABB8A}" sibTransId="{5515EC77-49C4-4983-AE4D-894A5B23E536}"/>
    <dgm:cxn modelId="{7C22D4F7-AF3B-4009-8C77-562C60947B2C}" srcId="{01E34E66-FF84-4F33-92B7-B912CB033004}" destId="{B8F74991-2129-4DF7-B659-1C0743C641E1}" srcOrd="4" destOrd="0" parTransId="{9D221183-B77E-4F09-A47B-B4E6850E31F3}" sibTransId="{367CF2AE-219F-47E2-A520-478A4BD5C6BA}"/>
    <dgm:cxn modelId="{84B3FFFD-581E-44CA-B9F0-33F26DB77E95}" type="presOf" srcId="{01E34E66-FF84-4F33-92B7-B912CB033004}" destId="{E76EABF8-4503-4B1E-9CEE-12BE262D30BA}" srcOrd="0" destOrd="0" presId="urn:microsoft.com/office/officeart/2005/8/layout/lProcess2"/>
    <dgm:cxn modelId="{18585FFE-5C9B-440B-A865-946ECDF4E4E6}" srcId="{73C7BF0A-4EC0-47F7-9C0F-97AAFE24C8F4}" destId="{745EB9E3-F9F7-4FB5-9576-1F8F9A3FC3B9}" srcOrd="3" destOrd="0" parTransId="{F8899D88-EFA6-4700-B2BD-0F21C82CA057}" sibTransId="{42DB3D57-A645-4665-A516-D2D22FC26507}"/>
    <dgm:cxn modelId="{577560FE-E106-40A5-98CE-8BD4F3B3AD20}" srcId="{01E34E66-FF84-4F33-92B7-B912CB033004}" destId="{C68F4E0C-7A7C-4AB8-8AFB-FE8BD462F98D}" srcOrd="0" destOrd="0" parTransId="{42BD1689-2289-483B-9489-357BE773DBAC}" sibTransId="{80145832-2B4A-4B77-B74C-2293DBBFC8D4}"/>
    <dgm:cxn modelId="{2F0CA6C3-EC52-431C-824E-F58BD51CA693}" type="presParOf" srcId="{BD44EAC3-DB7D-4B06-B7C9-BCD673A758E0}" destId="{2177B800-E877-4324-A54D-32743B7468DC}" srcOrd="0" destOrd="0" presId="urn:microsoft.com/office/officeart/2005/8/layout/lProcess2"/>
    <dgm:cxn modelId="{B84935BF-01A8-4E15-BDDC-B919B122FA64}" type="presParOf" srcId="{2177B800-E877-4324-A54D-32743B7468DC}" destId="{378FCABB-A824-456C-B88A-1066E0D16522}" srcOrd="0" destOrd="0" presId="urn:microsoft.com/office/officeart/2005/8/layout/lProcess2"/>
    <dgm:cxn modelId="{9857E3B9-9883-4D48-8227-049BD6B2B60C}" type="presParOf" srcId="{2177B800-E877-4324-A54D-32743B7468DC}" destId="{F5792653-5C11-41D2-9AC4-A3BD96884A26}" srcOrd="1" destOrd="0" presId="urn:microsoft.com/office/officeart/2005/8/layout/lProcess2"/>
    <dgm:cxn modelId="{338C0AE4-77F7-4186-ADD5-7876C8741D4E}" type="presParOf" srcId="{2177B800-E877-4324-A54D-32743B7468DC}" destId="{08EF6D1C-63DE-4212-81D2-4AD46A74756E}" srcOrd="2" destOrd="0" presId="urn:microsoft.com/office/officeart/2005/8/layout/lProcess2"/>
    <dgm:cxn modelId="{56B59310-D4B7-409B-B406-7EB65A5BE611}" type="presParOf" srcId="{08EF6D1C-63DE-4212-81D2-4AD46A74756E}" destId="{9CDE0F53-FB8B-4211-90E6-C1FC51673995}" srcOrd="0" destOrd="0" presId="urn:microsoft.com/office/officeart/2005/8/layout/lProcess2"/>
    <dgm:cxn modelId="{50C773AA-1654-4D13-88A1-7A0B8C38353D}" type="presParOf" srcId="{9CDE0F53-FB8B-4211-90E6-C1FC51673995}" destId="{825BD706-F8A4-4E79-BC29-4F66EF78B03C}" srcOrd="0" destOrd="0" presId="urn:microsoft.com/office/officeart/2005/8/layout/lProcess2"/>
    <dgm:cxn modelId="{E880EB4A-C366-49B3-9D37-63539F1051CE}" type="presParOf" srcId="{9CDE0F53-FB8B-4211-90E6-C1FC51673995}" destId="{F153FFD2-18B8-413D-97D2-38AF925E3FF3}" srcOrd="1" destOrd="0" presId="urn:microsoft.com/office/officeart/2005/8/layout/lProcess2"/>
    <dgm:cxn modelId="{489A63B4-FF81-41B7-A8EE-C71B7776781A}" type="presParOf" srcId="{9CDE0F53-FB8B-4211-90E6-C1FC51673995}" destId="{59D8F161-A57C-442E-9354-4DD9AB98CA27}" srcOrd="2" destOrd="0" presId="urn:microsoft.com/office/officeart/2005/8/layout/lProcess2"/>
    <dgm:cxn modelId="{0F253CDB-6330-4A0D-A07A-8A433B8CC2A8}" type="presParOf" srcId="{9CDE0F53-FB8B-4211-90E6-C1FC51673995}" destId="{44781038-7A1B-40A2-9D03-B3954DC0BBF8}" srcOrd="3" destOrd="0" presId="urn:microsoft.com/office/officeart/2005/8/layout/lProcess2"/>
    <dgm:cxn modelId="{7E8620AF-7EED-4C54-AD29-6E4235B5ECFE}" type="presParOf" srcId="{9CDE0F53-FB8B-4211-90E6-C1FC51673995}" destId="{F3E4A010-8DC8-40CA-A673-4CC1E9C43F66}" srcOrd="4" destOrd="0" presId="urn:microsoft.com/office/officeart/2005/8/layout/lProcess2"/>
    <dgm:cxn modelId="{9971CED5-6952-47A7-A394-6F7B0BCFDABF}" type="presParOf" srcId="{9CDE0F53-FB8B-4211-90E6-C1FC51673995}" destId="{975741F4-6B20-4159-BB53-264A0EF97AC7}" srcOrd="5" destOrd="0" presId="urn:microsoft.com/office/officeart/2005/8/layout/lProcess2"/>
    <dgm:cxn modelId="{B8D82863-228A-4D2F-BDE3-4A43CEED0DE9}" type="presParOf" srcId="{9CDE0F53-FB8B-4211-90E6-C1FC51673995}" destId="{568D270A-DBB6-4E5C-8F88-0CA8CB7580C9}" srcOrd="6" destOrd="0" presId="urn:microsoft.com/office/officeart/2005/8/layout/lProcess2"/>
    <dgm:cxn modelId="{00E53B67-952A-4C64-A096-112AEB71ECB5}" type="presParOf" srcId="{9CDE0F53-FB8B-4211-90E6-C1FC51673995}" destId="{6E3841E6-078C-4F56-BC88-B14931579673}" srcOrd="7" destOrd="0" presId="urn:microsoft.com/office/officeart/2005/8/layout/lProcess2"/>
    <dgm:cxn modelId="{14FA826C-9764-45A7-BA37-89678D42F703}" type="presParOf" srcId="{9CDE0F53-FB8B-4211-90E6-C1FC51673995}" destId="{0F826E24-7815-4C0D-8732-CAF3127454FD}" srcOrd="8" destOrd="0" presId="urn:microsoft.com/office/officeart/2005/8/layout/lProcess2"/>
    <dgm:cxn modelId="{4F9A0311-CEBA-4D6C-B3BE-3604443EBFC0}" type="presParOf" srcId="{9CDE0F53-FB8B-4211-90E6-C1FC51673995}" destId="{1DE2FDD4-BA70-4720-B5A5-9848C1EBC2C8}" srcOrd="9" destOrd="0" presId="urn:microsoft.com/office/officeart/2005/8/layout/lProcess2"/>
    <dgm:cxn modelId="{769C9321-5814-456D-8055-0A598133AA50}" type="presParOf" srcId="{9CDE0F53-FB8B-4211-90E6-C1FC51673995}" destId="{66C9CD8B-8C85-4D57-8580-C2C064B60098}" srcOrd="10" destOrd="0" presId="urn:microsoft.com/office/officeart/2005/8/layout/lProcess2"/>
    <dgm:cxn modelId="{DB431A32-9A92-472B-8B69-8F3C32FFFF28}" type="presParOf" srcId="{9CDE0F53-FB8B-4211-90E6-C1FC51673995}" destId="{2E998894-836F-4DBE-8D94-1AB719156EEA}" srcOrd="11" destOrd="0" presId="urn:microsoft.com/office/officeart/2005/8/layout/lProcess2"/>
    <dgm:cxn modelId="{4CC3708F-5DC2-4333-92BB-797BF498E528}" type="presParOf" srcId="{9CDE0F53-FB8B-4211-90E6-C1FC51673995}" destId="{6D6ED820-1F61-4499-B1E6-E79E6C199FE9}" srcOrd="12" destOrd="0" presId="urn:microsoft.com/office/officeart/2005/8/layout/lProcess2"/>
    <dgm:cxn modelId="{5E7FC54A-D068-4BE4-A1D4-21B59C2B4C88}" type="presParOf" srcId="{BD44EAC3-DB7D-4B06-B7C9-BCD673A758E0}" destId="{3CABAA24-0210-4602-BE99-4AE5E4648BFB}" srcOrd="1" destOrd="0" presId="urn:microsoft.com/office/officeart/2005/8/layout/lProcess2"/>
    <dgm:cxn modelId="{9FEA4AC7-F018-404A-BF79-43060EB14F33}" type="presParOf" srcId="{BD44EAC3-DB7D-4B06-B7C9-BCD673A758E0}" destId="{8BBD68D3-C310-4B95-8842-9F395EF4A5CB}" srcOrd="2" destOrd="0" presId="urn:microsoft.com/office/officeart/2005/8/layout/lProcess2"/>
    <dgm:cxn modelId="{69F33760-EC71-43A7-A270-DA18F78324EE}" type="presParOf" srcId="{8BBD68D3-C310-4B95-8842-9F395EF4A5CB}" destId="{3FB484FB-ED34-48D9-9F6A-C6A63DFE1695}" srcOrd="0" destOrd="0" presId="urn:microsoft.com/office/officeart/2005/8/layout/lProcess2"/>
    <dgm:cxn modelId="{3C7E4C25-6F8E-4CF4-8A93-FDB5F9D445CB}" type="presParOf" srcId="{8BBD68D3-C310-4B95-8842-9F395EF4A5CB}" destId="{7B2AFA57-31AA-4404-99BC-BD1F316F39F8}" srcOrd="1" destOrd="0" presId="urn:microsoft.com/office/officeart/2005/8/layout/lProcess2"/>
    <dgm:cxn modelId="{0B97BA3C-5D67-4F8F-9F22-22C30C64FDD8}" type="presParOf" srcId="{8BBD68D3-C310-4B95-8842-9F395EF4A5CB}" destId="{D7EEE35B-3D1E-4698-92FF-7CC158436763}" srcOrd="2" destOrd="0" presId="urn:microsoft.com/office/officeart/2005/8/layout/lProcess2"/>
    <dgm:cxn modelId="{DFB94A67-9FA9-43E6-A347-18656923E97C}" type="presParOf" srcId="{D7EEE35B-3D1E-4698-92FF-7CC158436763}" destId="{A538187D-377A-40CE-8764-8292CE8302C7}" srcOrd="0" destOrd="0" presId="urn:microsoft.com/office/officeart/2005/8/layout/lProcess2"/>
    <dgm:cxn modelId="{CB86DA87-827E-4195-8F2D-ACD9ED38D1D1}" type="presParOf" srcId="{A538187D-377A-40CE-8764-8292CE8302C7}" destId="{5D356E51-460D-4F4C-AB97-ECAFCE3402B3}" srcOrd="0" destOrd="0" presId="urn:microsoft.com/office/officeart/2005/8/layout/lProcess2"/>
    <dgm:cxn modelId="{249D128F-B9E0-47D4-99EA-736F482D010F}" type="presParOf" srcId="{A538187D-377A-40CE-8764-8292CE8302C7}" destId="{BB206E20-48EC-4864-999D-1D041E1CD341}" srcOrd="1" destOrd="0" presId="urn:microsoft.com/office/officeart/2005/8/layout/lProcess2"/>
    <dgm:cxn modelId="{0ED7DFC8-68DE-4E26-A6D1-C72BFC9B14E3}" type="presParOf" srcId="{A538187D-377A-40CE-8764-8292CE8302C7}" destId="{A92DF010-F9DC-4AFC-8754-5DE970A879B2}" srcOrd="2" destOrd="0" presId="urn:microsoft.com/office/officeart/2005/8/layout/lProcess2"/>
    <dgm:cxn modelId="{09E4899F-A8C6-4CD9-8800-0D05D446C7F2}" type="presParOf" srcId="{A538187D-377A-40CE-8764-8292CE8302C7}" destId="{C9981A4C-24F1-4C6C-8EF2-CE5AD2C9B223}" srcOrd="3" destOrd="0" presId="urn:microsoft.com/office/officeart/2005/8/layout/lProcess2"/>
    <dgm:cxn modelId="{346D4228-97D3-4838-A2B0-DA1E2A1D3931}" type="presParOf" srcId="{A538187D-377A-40CE-8764-8292CE8302C7}" destId="{E8BCEF59-125E-4BE0-8C99-E63C17539941}" srcOrd="4" destOrd="0" presId="urn:microsoft.com/office/officeart/2005/8/layout/lProcess2"/>
    <dgm:cxn modelId="{31B42FA0-200D-4FB7-8562-B3C30DDAC723}" type="presParOf" srcId="{A538187D-377A-40CE-8764-8292CE8302C7}" destId="{211EFAB5-929D-469B-A059-6BE9FB40DDB6}" srcOrd="5" destOrd="0" presId="urn:microsoft.com/office/officeart/2005/8/layout/lProcess2"/>
    <dgm:cxn modelId="{C011608C-1571-4865-BBF4-D0F708ECB137}" type="presParOf" srcId="{A538187D-377A-40CE-8764-8292CE8302C7}" destId="{DA1D9736-2E88-4EC9-BA0C-A6F3B29BE028}" srcOrd="6" destOrd="0" presId="urn:microsoft.com/office/officeart/2005/8/layout/lProcess2"/>
    <dgm:cxn modelId="{F9EA0812-60FF-488F-9943-DB1C17623D43}" type="presParOf" srcId="{A538187D-377A-40CE-8764-8292CE8302C7}" destId="{3EF4AC2C-48D8-41C4-8E46-40BBC03CEE46}" srcOrd="7" destOrd="0" presId="urn:microsoft.com/office/officeart/2005/8/layout/lProcess2"/>
    <dgm:cxn modelId="{8802C3F7-B574-433D-A986-F6BD9F2BA0B7}" type="presParOf" srcId="{A538187D-377A-40CE-8764-8292CE8302C7}" destId="{0C0EC39B-AEAB-49E6-AA26-41079A135B1B}" srcOrd="8" destOrd="0" presId="urn:microsoft.com/office/officeart/2005/8/layout/lProcess2"/>
    <dgm:cxn modelId="{EFD9DBCE-3CC0-4FFC-B0A2-5BCAF0B07E09}" type="presParOf" srcId="{A538187D-377A-40CE-8764-8292CE8302C7}" destId="{897F1C33-77DE-4AEB-A198-E693FCE43546}" srcOrd="9" destOrd="0" presId="urn:microsoft.com/office/officeart/2005/8/layout/lProcess2"/>
    <dgm:cxn modelId="{0C0A9993-96CD-4D50-97E4-7A76908F73ED}" type="presParOf" srcId="{A538187D-377A-40CE-8764-8292CE8302C7}" destId="{B928AD41-0047-4864-9BFF-4F31C0DE7499}" srcOrd="10" destOrd="0" presId="urn:microsoft.com/office/officeart/2005/8/layout/lProcess2"/>
    <dgm:cxn modelId="{2228A274-5D27-47F1-A04D-1A368A152B98}" type="presParOf" srcId="{BD44EAC3-DB7D-4B06-B7C9-BCD673A758E0}" destId="{3B56A285-B38E-4537-AA3A-B373E744E7F0}" srcOrd="3" destOrd="0" presId="urn:microsoft.com/office/officeart/2005/8/layout/lProcess2"/>
    <dgm:cxn modelId="{B20B47DD-9F8D-4A0C-8596-35B3CF21E57F}" type="presParOf" srcId="{BD44EAC3-DB7D-4B06-B7C9-BCD673A758E0}" destId="{985EF70D-13FB-4647-9731-4D134EBD1FA7}" srcOrd="4" destOrd="0" presId="urn:microsoft.com/office/officeart/2005/8/layout/lProcess2"/>
    <dgm:cxn modelId="{CA8826F0-FF71-4761-B7AA-1F8D9589C874}" type="presParOf" srcId="{985EF70D-13FB-4647-9731-4D134EBD1FA7}" destId="{E76EABF8-4503-4B1E-9CEE-12BE262D30BA}" srcOrd="0" destOrd="0" presId="urn:microsoft.com/office/officeart/2005/8/layout/lProcess2"/>
    <dgm:cxn modelId="{2D404AA8-FDC7-4122-A143-FB3C69165F4F}" type="presParOf" srcId="{985EF70D-13FB-4647-9731-4D134EBD1FA7}" destId="{E31849A0-F515-482D-9EB9-983B087A7EC5}" srcOrd="1" destOrd="0" presId="urn:microsoft.com/office/officeart/2005/8/layout/lProcess2"/>
    <dgm:cxn modelId="{798116F6-DB18-4E17-9097-E9964C0D34AE}" type="presParOf" srcId="{985EF70D-13FB-4647-9731-4D134EBD1FA7}" destId="{AC651D51-6015-46A6-9070-7C97D3894073}" srcOrd="2" destOrd="0" presId="urn:microsoft.com/office/officeart/2005/8/layout/lProcess2"/>
    <dgm:cxn modelId="{6CF60219-6AB7-48F1-933E-884180761C89}" type="presParOf" srcId="{AC651D51-6015-46A6-9070-7C97D3894073}" destId="{3750D43A-A32E-45F2-9311-50FAD1F9D286}" srcOrd="0" destOrd="0" presId="urn:microsoft.com/office/officeart/2005/8/layout/lProcess2"/>
    <dgm:cxn modelId="{2EC6B007-0BAA-40D7-A841-1C99C4816549}" type="presParOf" srcId="{3750D43A-A32E-45F2-9311-50FAD1F9D286}" destId="{177E52F5-DC26-4C93-9EE6-2FC72C9E1944}" srcOrd="0" destOrd="0" presId="urn:microsoft.com/office/officeart/2005/8/layout/lProcess2"/>
    <dgm:cxn modelId="{88035CA9-3037-4179-B6F0-1C7E8CB4A17A}" type="presParOf" srcId="{3750D43A-A32E-45F2-9311-50FAD1F9D286}" destId="{A211C463-B680-41B9-9D49-9620E04692D6}" srcOrd="1" destOrd="0" presId="urn:microsoft.com/office/officeart/2005/8/layout/lProcess2"/>
    <dgm:cxn modelId="{23AB20EB-E26F-4730-9899-D84642FE0E77}" type="presParOf" srcId="{3750D43A-A32E-45F2-9311-50FAD1F9D286}" destId="{6C6E3EE5-933D-4B9A-916B-79827529D90D}" srcOrd="2" destOrd="0" presId="urn:microsoft.com/office/officeart/2005/8/layout/lProcess2"/>
    <dgm:cxn modelId="{AFEDE256-2D30-4FE0-8AB7-EEA73932FE0C}" type="presParOf" srcId="{3750D43A-A32E-45F2-9311-50FAD1F9D286}" destId="{41129357-7097-4D7F-863D-3A79BD590A9A}" srcOrd="3" destOrd="0" presId="urn:microsoft.com/office/officeart/2005/8/layout/lProcess2"/>
    <dgm:cxn modelId="{09A245AF-7DAD-4B2B-B1FE-A0EB3C2413F2}" type="presParOf" srcId="{3750D43A-A32E-45F2-9311-50FAD1F9D286}" destId="{A89A6042-0DA2-46C7-9C10-6C2CDD37E214}" srcOrd="4" destOrd="0" presId="urn:microsoft.com/office/officeart/2005/8/layout/lProcess2"/>
    <dgm:cxn modelId="{E87EF81F-C6DF-4A06-822E-CF3EE9593940}" type="presParOf" srcId="{3750D43A-A32E-45F2-9311-50FAD1F9D286}" destId="{829B2336-B348-4883-A151-D692D61EB109}" srcOrd="5" destOrd="0" presId="urn:microsoft.com/office/officeart/2005/8/layout/lProcess2"/>
    <dgm:cxn modelId="{C192415D-01D4-48A7-8CBF-20B7AD9FA9FA}" type="presParOf" srcId="{3750D43A-A32E-45F2-9311-50FAD1F9D286}" destId="{B8311893-6951-4342-A402-2A745D3B6BF7}" srcOrd="6" destOrd="0" presId="urn:microsoft.com/office/officeart/2005/8/layout/lProcess2"/>
    <dgm:cxn modelId="{3DA60349-50E7-42F7-AE0D-E851B782D61F}" type="presParOf" srcId="{3750D43A-A32E-45F2-9311-50FAD1F9D286}" destId="{B643EDC9-4C26-4082-9D48-F00243697E4B}" srcOrd="7" destOrd="0" presId="urn:microsoft.com/office/officeart/2005/8/layout/lProcess2"/>
    <dgm:cxn modelId="{0043B414-7754-4330-A088-90B1934A8C80}" type="presParOf" srcId="{3750D43A-A32E-45F2-9311-50FAD1F9D286}" destId="{F31326F0-4DBD-4E74-91C5-D692AD6DE178}" srcOrd="8" destOrd="0" presId="urn:microsoft.com/office/officeart/2005/8/layout/lProcess2"/>
    <dgm:cxn modelId="{B4516CCB-E4E0-41D0-B9F3-E70E5565EE3E}" type="presParOf" srcId="{3750D43A-A32E-45F2-9311-50FAD1F9D286}" destId="{80E0AE75-43D0-4F5B-961F-47C78BA9FD5F}" srcOrd="9" destOrd="0" presId="urn:microsoft.com/office/officeart/2005/8/layout/lProcess2"/>
    <dgm:cxn modelId="{58D7FFC8-F30F-435D-B0A9-7EC74A4DA132}" type="presParOf" srcId="{3750D43A-A32E-45F2-9311-50FAD1F9D286}" destId="{0B9E8426-C054-49D3-91F8-66A2256A33DB}" srcOrd="10" destOrd="0" presId="urn:microsoft.com/office/officeart/2005/8/layout/lProcess2"/>
    <dgm:cxn modelId="{5531D449-47F5-4650-B0FC-9D6913C908DE}" type="presParOf" srcId="{3750D43A-A32E-45F2-9311-50FAD1F9D286}" destId="{AF48A247-7590-47BE-99D0-824403F283B4}" srcOrd="11" destOrd="0" presId="urn:microsoft.com/office/officeart/2005/8/layout/lProcess2"/>
    <dgm:cxn modelId="{9247EB7B-2A0B-4125-B26E-39467EE6A735}" type="presParOf" srcId="{3750D43A-A32E-45F2-9311-50FAD1F9D286}" destId="{A116F573-185F-4EF3-A965-323A15E45EFB}" srcOrd="1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EB1EF3-7DA4-48D6-960C-D8F83FEEDD16}"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es-ES"/>
        </a:p>
      </dgm:t>
    </dgm:pt>
    <dgm:pt modelId="{D148BAEE-2632-40DD-8F11-8E52A8C1DD12}">
      <dgm:prSet phldrT="[Texto]" custT="1"/>
      <dgm:spPr/>
      <dgm:t>
        <a:bodyPr/>
        <a:lstStyle/>
        <a:p>
          <a:r>
            <a:rPr lang="es-ES" sz="800"/>
            <a:t>CEOE</a:t>
          </a:r>
        </a:p>
      </dgm:t>
    </dgm:pt>
    <dgm:pt modelId="{A145195D-3AD5-4097-9070-D430FF6E4FC8}" type="parTrans" cxnId="{618750B1-F6CE-4F83-9A39-BFB887FBA1B9}">
      <dgm:prSet/>
      <dgm:spPr/>
      <dgm:t>
        <a:bodyPr/>
        <a:lstStyle/>
        <a:p>
          <a:endParaRPr lang="es-ES" sz="2400"/>
        </a:p>
      </dgm:t>
    </dgm:pt>
    <dgm:pt modelId="{C073D3E7-9BF8-498A-94B2-9D5A1FE3272D}" type="sibTrans" cxnId="{618750B1-F6CE-4F83-9A39-BFB887FBA1B9}">
      <dgm:prSet/>
      <dgm:spPr/>
      <dgm:t>
        <a:bodyPr/>
        <a:lstStyle/>
        <a:p>
          <a:endParaRPr lang="es-ES" sz="2400"/>
        </a:p>
      </dgm:t>
    </dgm:pt>
    <dgm:pt modelId="{7806A7C9-B5D7-4980-B1AB-EEA8B7AF1FDD}">
      <dgm:prSet phldrT="[Texto]" custT="1"/>
      <dgm:spPr/>
      <dgm:t>
        <a:bodyPr/>
        <a:lstStyle/>
        <a:p>
          <a:r>
            <a:rPr lang="es-ES" sz="800"/>
            <a:t>APROMAR</a:t>
          </a:r>
        </a:p>
      </dgm:t>
    </dgm:pt>
    <dgm:pt modelId="{DCC67393-A266-49FD-A3E8-09255C26F380}" type="parTrans" cxnId="{92AA72AA-8F43-4D96-A5D4-162BAAB6FE8F}">
      <dgm:prSet/>
      <dgm:spPr/>
      <dgm:t>
        <a:bodyPr/>
        <a:lstStyle/>
        <a:p>
          <a:endParaRPr lang="es-ES" sz="2400"/>
        </a:p>
      </dgm:t>
    </dgm:pt>
    <dgm:pt modelId="{199E4619-4656-4EDA-A850-479FF323827D}" type="sibTrans" cxnId="{92AA72AA-8F43-4D96-A5D4-162BAAB6FE8F}">
      <dgm:prSet/>
      <dgm:spPr/>
      <dgm:t>
        <a:bodyPr/>
        <a:lstStyle/>
        <a:p>
          <a:endParaRPr lang="es-ES" sz="2400"/>
        </a:p>
      </dgm:t>
    </dgm:pt>
    <dgm:pt modelId="{F3E7EE74-2887-4A78-B928-0CD130A3E112}">
      <dgm:prSet phldrT="[Texto]" custT="1"/>
      <dgm:spPr/>
      <dgm:t>
        <a:bodyPr/>
        <a:lstStyle/>
        <a:p>
          <a:r>
            <a:rPr lang="es-ES" sz="800"/>
            <a:t>FIAB</a:t>
          </a:r>
        </a:p>
      </dgm:t>
    </dgm:pt>
    <dgm:pt modelId="{F37D2571-A62E-4A4E-9343-F8301B3C4C02}" type="parTrans" cxnId="{5EDD5336-B29E-439E-A3AE-98110D7F9E2B}">
      <dgm:prSet/>
      <dgm:spPr/>
      <dgm:t>
        <a:bodyPr/>
        <a:lstStyle/>
        <a:p>
          <a:endParaRPr lang="es-ES" sz="2400"/>
        </a:p>
      </dgm:t>
    </dgm:pt>
    <dgm:pt modelId="{6BA86581-ED4D-4372-973D-C97F9F2E75A4}" type="sibTrans" cxnId="{5EDD5336-B29E-439E-A3AE-98110D7F9E2B}">
      <dgm:prSet/>
      <dgm:spPr/>
      <dgm:t>
        <a:bodyPr/>
        <a:lstStyle/>
        <a:p>
          <a:endParaRPr lang="es-ES" sz="2400"/>
        </a:p>
      </dgm:t>
    </dgm:pt>
    <dgm:pt modelId="{EFA5ED44-5D74-414A-BA93-DE4915F8ACFA}">
      <dgm:prSet phldrT="[Texto]" custT="1"/>
      <dgm:spPr/>
      <dgm:t>
        <a:bodyPr/>
        <a:lstStyle/>
        <a:p>
          <a:r>
            <a:rPr lang="es-ES" sz="800"/>
            <a:t>BUSINESS EUROPE</a:t>
          </a:r>
        </a:p>
      </dgm:t>
    </dgm:pt>
    <dgm:pt modelId="{0C2C27C8-18E3-4A23-9349-C7EAB4ADC792}" type="parTrans" cxnId="{F1973FD5-8E10-4842-8CDD-444D95F1ABB9}">
      <dgm:prSet/>
      <dgm:spPr/>
      <dgm:t>
        <a:bodyPr/>
        <a:lstStyle/>
        <a:p>
          <a:endParaRPr lang="es-ES" sz="2400"/>
        </a:p>
      </dgm:t>
    </dgm:pt>
    <dgm:pt modelId="{99F48B40-9448-4DF3-A8DE-D0900B0F0E22}" type="sibTrans" cxnId="{F1973FD5-8E10-4842-8CDD-444D95F1ABB9}">
      <dgm:prSet/>
      <dgm:spPr/>
      <dgm:t>
        <a:bodyPr/>
        <a:lstStyle/>
        <a:p>
          <a:endParaRPr lang="es-ES" sz="2400"/>
        </a:p>
      </dgm:t>
    </dgm:pt>
    <dgm:pt modelId="{6D24E1ED-3C9D-4ED0-A5E6-2081FEE3BEE4}" type="pres">
      <dgm:prSet presAssocID="{4BEB1EF3-7DA4-48D6-960C-D8F83FEEDD16}" presName="Name0" presStyleCnt="0">
        <dgm:presLayoutVars>
          <dgm:chMax val="7"/>
          <dgm:resizeHandles val="exact"/>
        </dgm:presLayoutVars>
      </dgm:prSet>
      <dgm:spPr/>
    </dgm:pt>
    <dgm:pt modelId="{D2C2147F-BE48-46E1-AA61-F0EE8EEB6992}" type="pres">
      <dgm:prSet presAssocID="{4BEB1EF3-7DA4-48D6-960C-D8F83FEEDD16}" presName="comp1" presStyleCnt="0"/>
      <dgm:spPr/>
    </dgm:pt>
    <dgm:pt modelId="{AC7726BE-8E53-4446-A5D6-76003F6E3BCA}" type="pres">
      <dgm:prSet presAssocID="{4BEB1EF3-7DA4-48D6-960C-D8F83FEEDD16}" presName="circle1" presStyleLbl="node1" presStyleIdx="0" presStyleCnt="4" custScaleX="127776" custLinFactNeighborX="33549" custLinFactNeighborY="699"/>
      <dgm:spPr/>
    </dgm:pt>
    <dgm:pt modelId="{83FB562B-3AEA-4949-A8DB-BD483FE13775}" type="pres">
      <dgm:prSet presAssocID="{4BEB1EF3-7DA4-48D6-960C-D8F83FEEDD16}" presName="c1text" presStyleLbl="node1" presStyleIdx="0" presStyleCnt="4">
        <dgm:presLayoutVars>
          <dgm:bulletEnabled val="1"/>
        </dgm:presLayoutVars>
      </dgm:prSet>
      <dgm:spPr/>
    </dgm:pt>
    <dgm:pt modelId="{3AE5AA35-85F8-419F-8F05-1AF7B9CE2BBA}" type="pres">
      <dgm:prSet presAssocID="{4BEB1EF3-7DA4-48D6-960C-D8F83FEEDD16}" presName="comp2" presStyleCnt="0"/>
      <dgm:spPr/>
    </dgm:pt>
    <dgm:pt modelId="{E0152374-51FD-4933-85E4-04E43BFE8668}" type="pres">
      <dgm:prSet presAssocID="{4BEB1EF3-7DA4-48D6-960C-D8F83FEEDD16}" presName="circle2" presStyleLbl="node1" presStyleIdx="1" presStyleCnt="4" custLinFactNeighborX="41937" custLinFactNeighborY="874"/>
      <dgm:spPr/>
    </dgm:pt>
    <dgm:pt modelId="{5F732C51-D4E4-428B-A14B-A848E36F988F}" type="pres">
      <dgm:prSet presAssocID="{4BEB1EF3-7DA4-48D6-960C-D8F83FEEDD16}" presName="c2text" presStyleLbl="node1" presStyleIdx="1" presStyleCnt="4">
        <dgm:presLayoutVars>
          <dgm:bulletEnabled val="1"/>
        </dgm:presLayoutVars>
      </dgm:prSet>
      <dgm:spPr/>
    </dgm:pt>
    <dgm:pt modelId="{2376BC93-78E4-494E-8F16-DE7B12D314E0}" type="pres">
      <dgm:prSet presAssocID="{4BEB1EF3-7DA4-48D6-960C-D8F83FEEDD16}" presName="comp3" presStyleCnt="0"/>
      <dgm:spPr/>
    </dgm:pt>
    <dgm:pt modelId="{60D072EE-AE8D-4415-824B-BE1F4C364A83}" type="pres">
      <dgm:prSet presAssocID="{4BEB1EF3-7DA4-48D6-960C-D8F83FEEDD16}" presName="circle3" presStyleLbl="node1" presStyleIdx="2" presStyleCnt="4" custLinFactNeighborX="55916" custLinFactNeighborY="1165"/>
      <dgm:spPr/>
    </dgm:pt>
    <dgm:pt modelId="{FA012796-54A4-4A91-A54D-CAAB12E2305C}" type="pres">
      <dgm:prSet presAssocID="{4BEB1EF3-7DA4-48D6-960C-D8F83FEEDD16}" presName="c3text" presStyleLbl="node1" presStyleIdx="2" presStyleCnt="4">
        <dgm:presLayoutVars>
          <dgm:bulletEnabled val="1"/>
        </dgm:presLayoutVars>
      </dgm:prSet>
      <dgm:spPr/>
    </dgm:pt>
    <dgm:pt modelId="{C28183AB-E5B5-423F-8C6B-60D0CE7174FC}" type="pres">
      <dgm:prSet presAssocID="{4BEB1EF3-7DA4-48D6-960C-D8F83FEEDD16}" presName="comp4" presStyleCnt="0"/>
      <dgm:spPr/>
    </dgm:pt>
    <dgm:pt modelId="{4E30E294-CF4B-4893-8DFC-11495E773409}" type="pres">
      <dgm:prSet presAssocID="{4BEB1EF3-7DA4-48D6-960C-D8F83FEEDD16}" presName="circle4" presStyleLbl="node1" presStyleIdx="3" presStyleCnt="4" custScaleX="120131" custLinFactNeighborX="83873" custLinFactNeighborY="1747"/>
      <dgm:spPr/>
    </dgm:pt>
    <dgm:pt modelId="{8B3DCA5F-BB6E-4C80-A24F-E0F57B3DC35D}" type="pres">
      <dgm:prSet presAssocID="{4BEB1EF3-7DA4-48D6-960C-D8F83FEEDD16}" presName="c4text" presStyleLbl="node1" presStyleIdx="3" presStyleCnt="4">
        <dgm:presLayoutVars>
          <dgm:bulletEnabled val="1"/>
        </dgm:presLayoutVars>
      </dgm:prSet>
      <dgm:spPr/>
    </dgm:pt>
  </dgm:ptLst>
  <dgm:cxnLst>
    <dgm:cxn modelId="{06CF8E10-0918-489E-99C3-01ECB3B0DD3A}" type="presOf" srcId="{7806A7C9-B5D7-4980-B1AB-EEA8B7AF1FDD}" destId="{4E30E294-CF4B-4893-8DFC-11495E773409}" srcOrd="0" destOrd="0" presId="urn:microsoft.com/office/officeart/2005/8/layout/venn2"/>
    <dgm:cxn modelId="{5EDD5336-B29E-439E-A3AE-98110D7F9E2B}" srcId="{4BEB1EF3-7DA4-48D6-960C-D8F83FEEDD16}" destId="{F3E7EE74-2887-4A78-B928-0CD130A3E112}" srcOrd="2" destOrd="0" parTransId="{F37D2571-A62E-4A4E-9343-F8301B3C4C02}" sibTransId="{6BA86581-ED4D-4372-973D-C97F9F2E75A4}"/>
    <dgm:cxn modelId="{7ECBB93C-98C9-4393-9B3E-106062BD4044}" type="presOf" srcId="{D148BAEE-2632-40DD-8F11-8E52A8C1DD12}" destId="{E0152374-51FD-4933-85E4-04E43BFE8668}" srcOrd="0" destOrd="0" presId="urn:microsoft.com/office/officeart/2005/8/layout/venn2"/>
    <dgm:cxn modelId="{1372735D-37FF-46C0-BDCF-BBBDF733F2BF}" type="presOf" srcId="{7806A7C9-B5D7-4980-B1AB-EEA8B7AF1FDD}" destId="{8B3DCA5F-BB6E-4C80-A24F-E0F57B3DC35D}" srcOrd="1" destOrd="0" presId="urn:microsoft.com/office/officeart/2005/8/layout/venn2"/>
    <dgm:cxn modelId="{F5BADE61-590F-4CC4-9B16-852A5CA68CAA}" type="presOf" srcId="{D148BAEE-2632-40DD-8F11-8E52A8C1DD12}" destId="{5F732C51-D4E4-428B-A14B-A848E36F988F}" srcOrd="1" destOrd="0" presId="urn:microsoft.com/office/officeart/2005/8/layout/venn2"/>
    <dgm:cxn modelId="{E65FEA76-1F28-4A6C-924E-011C9A9692CA}" type="presOf" srcId="{4BEB1EF3-7DA4-48D6-960C-D8F83FEEDD16}" destId="{6D24E1ED-3C9D-4ED0-A5E6-2081FEE3BEE4}" srcOrd="0" destOrd="0" presId="urn:microsoft.com/office/officeart/2005/8/layout/venn2"/>
    <dgm:cxn modelId="{36990C7F-DA2A-4087-AA46-C88395EB3E06}" type="presOf" srcId="{EFA5ED44-5D74-414A-BA93-DE4915F8ACFA}" destId="{AC7726BE-8E53-4446-A5D6-76003F6E3BCA}" srcOrd="0" destOrd="0" presId="urn:microsoft.com/office/officeart/2005/8/layout/venn2"/>
    <dgm:cxn modelId="{E07C578E-471F-467A-AFA6-811CFF863F57}" type="presOf" srcId="{F3E7EE74-2887-4A78-B928-0CD130A3E112}" destId="{60D072EE-AE8D-4415-824B-BE1F4C364A83}" srcOrd="0" destOrd="0" presId="urn:microsoft.com/office/officeart/2005/8/layout/venn2"/>
    <dgm:cxn modelId="{8041C797-46F7-4310-837B-2ACF62E4FDF3}" type="presOf" srcId="{EFA5ED44-5D74-414A-BA93-DE4915F8ACFA}" destId="{83FB562B-3AEA-4949-A8DB-BD483FE13775}" srcOrd="1" destOrd="0" presId="urn:microsoft.com/office/officeart/2005/8/layout/venn2"/>
    <dgm:cxn modelId="{92AA72AA-8F43-4D96-A5D4-162BAAB6FE8F}" srcId="{4BEB1EF3-7DA4-48D6-960C-D8F83FEEDD16}" destId="{7806A7C9-B5D7-4980-B1AB-EEA8B7AF1FDD}" srcOrd="3" destOrd="0" parTransId="{DCC67393-A266-49FD-A3E8-09255C26F380}" sibTransId="{199E4619-4656-4EDA-A850-479FF323827D}"/>
    <dgm:cxn modelId="{618750B1-F6CE-4F83-9A39-BFB887FBA1B9}" srcId="{4BEB1EF3-7DA4-48D6-960C-D8F83FEEDD16}" destId="{D148BAEE-2632-40DD-8F11-8E52A8C1DD12}" srcOrd="1" destOrd="0" parTransId="{A145195D-3AD5-4097-9070-D430FF6E4FC8}" sibTransId="{C073D3E7-9BF8-498A-94B2-9D5A1FE3272D}"/>
    <dgm:cxn modelId="{F1973FD5-8E10-4842-8CDD-444D95F1ABB9}" srcId="{4BEB1EF3-7DA4-48D6-960C-D8F83FEEDD16}" destId="{EFA5ED44-5D74-414A-BA93-DE4915F8ACFA}" srcOrd="0" destOrd="0" parTransId="{0C2C27C8-18E3-4A23-9349-C7EAB4ADC792}" sibTransId="{99F48B40-9448-4DF3-A8DE-D0900B0F0E22}"/>
    <dgm:cxn modelId="{3475AED8-5895-4F19-897F-79948186FC95}" type="presOf" srcId="{F3E7EE74-2887-4A78-B928-0CD130A3E112}" destId="{FA012796-54A4-4A91-A54D-CAAB12E2305C}" srcOrd="1" destOrd="0" presId="urn:microsoft.com/office/officeart/2005/8/layout/venn2"/>
    <dgm:cxn modelId="{F34D79FF-15F5-42E4-B182-53D92561B2F0}" type="presParOf" srcId="{6D24E1ED-3C9D-4ED0-A5E6-2081FEE3BEE4}" destId="{D2C2147F-BE48-46E1-AA61-F0EE8EEB6992}" srcOrd="0" destOrd="0" presId="urn:microsoft.com/office/officeart/2005/8/layout/venn2"/>
    <dgm:cxn modelId="{59C03688-7859-48F7-B54A-DD82A4FAC3AA}" type="presParOf" srcId="{D2C2147F-BE48-46E1-AA61-F0EE8EEB6992}" destId="{AC7726BE-8E53-4446-A5D6-76003F6E3BCA}" srcOrd="0" destOrd="0" presId="urn:microsoft.com/office/officeart/2005/8/layout/venn2"/>
    <dgm:cxn modelId="{A88ED3B1-EF61-4A84-AE93-745C39CE6A9F}" type="presParOf" srcId="{D2C2147F-BE48-46E1-AA61-F0EE8EEB6992}" destId="{83FB562B-3AEA-4949-A8DB-BD483FE13775}" srcOrd="1" destOrd="0" presId="urn:microsoft.com/office/officeart/2005/8/layout/venn2"/>
    <dgm:cxn modelId="{8439E938-A28D-45C8-BA34-8623FFD455DA}" type="presParOf" srcId="{6D24E1ED-3C9D-4ED0-A5E6-2081FEE3BEE4}" destId="{3AE5AA35-85F8-419F-8F05-1AF7B9CE2BBA}" srcOrd="1" destOrd="0" presId="urn:microsoft.com/office/officeart/2005/8/layout/venn2"/>
    <dgm:cxn modelId="{D1176AB9-6A1E-4A9A-B668-A98B5CA528D5}" type="presParOf" srcId="{3AE5AA35-85F8-419F-8F05-1AF7B9CE2BBA}" destId="{E0152374-51FD-4933-85E4-04E43BFE8668}" srcOrd="0" destOrd="0" presId="urn:microsoft.com/office/officeart/2005/8/layout/venn2"/>
    <dgm:cxn modelId="{34607EB5-68D0-4B81-A633-3090BAC2B2FF}" type="presParOf" srcId="{3AE5AA35-85F8-419F-8F05-1AF7B9CE2BBA}" destId="{5F732C51-D4E4-428B-A14B-A848E36F988F}" srcOrd="1" destOrd="0" presId="urn:microsoft.com/office/officeart/2005/8/layout/venn2"/>
    <dgm:cxn modelId="{7DF3D9A8-DACC-4AAA-9E3B-2BCEC3791909}" type="presParOf" srcId="{6D24E1ED-3C9D-4ED0-A5E6-2081FEE3BEE4}" destId="{2376BC93-78E4-494E-8F16-DE7B12D314E0}" srcOrd="2" destOrd="0" presId="urn:microsoft.com/office/officeart/2005/8/layout/venn2"/>
    <dgm:cxn modelId="{7299DE60-350B-4841-9F83-976F22F69015}" type="presParOf" srcId="{2376BC93-78E4-494E-8F16-DE7B12D314E0}" destId="{60D072EE-AE8D-4415-824B-BE1F4C364A83}" srcOrd="0" destOrd="0" presId="urn:microsoft.com/office/officeart/2005/8/layout/venn2"/>
    <dgm:cxn modelId="{E0C12310-4512-47A3-A2F5-8CD41E9547D6}" type="presParOf" srcId="{2376BC93-78E4-494E-8F16-DE7B12D314E0}" destId="{FA012796-54A4-4A91-A54D-CAAB12E2305C}" srcOrd="1" destOrd="0" presId="urn:microsoft.com/office/officeart/2005/8/layout/venn2"/>
    <dgm:cxn modelId="{C808BEEE-47A3-46DD-A01C-2AC08C7B8F5E}" type="presParOf" srcId="{6D24E1ED-3C9D-4ED0-A5E6-2081FEE3BEE4}" destId="{C28183AB-E5B5-423F-8C6B-60D0CE7174FC}" srcOrd="3" destOrd="0" presId="urn:microsoft.com/office/officeart/2005/8/layout/venn2"/>
    <dgm:cxn modelId="{79D868FF-1BC5-454A-AE85-F33AC03EAE78}" type="presParOf" srcId="{C28183AB-E5B5-423F-8C6B-60D0CE7174FC}" destId="{4E30E294-CF4B-4893-8DFC-11495E773409}" srcOrd="0" destOrd="0" presId="urn:microsoft.com/office/officeart/2005/8/layout/venn2"/>
    <dgm:cxn modelId="{E2B83512-38C8-4EFF-B947-345E0B14C986}" type="presParOf" srcId="{C28183AB-E5B5-423F-8C6B-60D0CE7174FC}" destId="{8B3DCA5F-BB6E-4C80-A24F-E0F57B3DC35D}" srcOrd="1" destOrd="0" presId="urn:microsoft.com/office/officeart/2005/8/layout/ven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B8C58E-3C60-4F76-8962-7DF50B886C63}" type="doc">
      <dgm:prSet loTypeId="urn:microsoft.com/office/officeart/2005/8/layout/hChevron3" loCatId="process" qsTypeId="urn:microsoft.com/office/officeart/2005/8/quickstyle/3d4" qsCatId="3D" csTypeId="urn:microsoft.com/office/officeart/2005/8/colors/accent2_1" csCatId="accent2" phldr="1"/>
      <dgm:spPr/>
      <dgm:t>
        <a:bodyPr/>
        <a:lstStyle/>
        <a:p>
          <a:endParaRPr lang="es-ES"/>
        </a:p>
      </dgm:t>
    </dgm:pt>
    <dgm:pt modelId="{D9453DFF-7BE5-4247-A460-62353A5EB308}">
      <dgm:prSet custT="1"/>
      <dgm:spPr>
        <a:solidFill>
          <a:schemeClr val="accent4"/>
        </a:solidFill>
      </dgm:spPr>
      <dgm:t>
        <a:bodyPr/>
        <a:lstStyle/>
        <a:p>
          <a:r>
            <a:rPr lang="en-US" sz="800" dirty="0"/>
            <a:t>Innovation</a:t>
          </a:r>
          <a:endParaRPr lang="es-ES" sz="800" dirty="0"/>
        </a:p>
      </dgm:t>
    </dgm:pt>
    <dgm:pt modelId="{BB0B5A39-9FA5-4577-A273-16C5C2105677}" type="parTrans" cxnId="{BF68F397-76A2-4950-893B-B496DDE85CA3}">
      <dgm:prSet/>
      <dgm:spPr/>
      <dgm:t>
        <a:bodyPr/>
        <a:lstStyle/>
        <a:p>
          <a:endParaRPr lang="es-ES" sz="2000"/>
        </a:p>
      </dgm:t>
    </dgm:pt>
    <dgm:pt modelId="{6944DA32-6CBB-4DCB-9B74-8EDC58D79999}" type="sibTrans" cxnId="{BF68F397-76A2-4950-893B-B496DDE85CA3}">
      <dgm:prSet/>
      <dgm:spPr/>
      <dgm:t>
        <a:bodyPr/>
        <a:lstStyle/>
        <a:p>
          <a:endParaRPr lang="es-ES" sz="2000"/>
        </a:p>
      </dgm:t>
    </dgm:pt>
    <dgm:pt modelId="{9B41B977-1F29-4925-B7FA-0A732237CDED}">
      <dgm:prSet custT="1"/>
      <dgm:spPr/>
      <dgm:t>
        <a:bodyPr/>
        <a:lstStyle/>
        <a:p>
          <a:r>
            <a:rPr lang="en-US" sz="800"/>
            <a:t>Fish health and Fish Welfare</a:t>
          </a:r>
          <a:endParaRPr lang="es-ES" sz="800"/>
        </a:p>
      </dgm:t>
    </dgm:pt>
    <dgm:pt modelId="{A60DE72E-438E-4AF5-872B-487FF4A69D7D}" type="parTrans" cxnId="{9999006B-A5BB-4760-A37F-ED8A86386477}">
      <dgm:prSet/>
      <dgm:spPr/>
      <dgm:t>
        <a:bodyPr/>
        <a:lstStyle/>
        <a:p>
          <a:endParaRPr lang="es-ES" sz="2000"/>
        </a:p>
      </dgm:t>
    </dgm:pt>
    <dgm:pt modelId="{11705F92-9715-4040-B7B8-16920641ECCA}" type="sibTrans" cxnId="{9999006B-A5BB-4760-A37F-ED8A86386477}">
      <dgm:prSet/>
      <dgm:spPr/>
      <dgm:t>
        <a:bodyPr/>
        <a:lstStyle/>
        <a:p>
          <a:endParaRPr lang="es-ES" sz="2000"/>
        </a:p>
      </dgm:t>
    </dgm:pt>
    <dgm:pt modelId="{7488708E-C43E-4C09-82AD-8C6D0494D959}">
      <dgm:prSet custT="1"/>
      <dgm:spPr/>
      <dgm:t>
        <a:bodyPr/>
        <a:lstStyle/>
        <a:p>
          <a:r>
            <a:rPr lang="en-US" sz="800"/>
            <a:t>Feeds</a:t>
          </a:r>
          <a:endParaRPr lang="es-ES" sz="800"/>
        </a:p>
      </dgm:t>
    </dgm:pt>
    <dgm:pt modelId="{ABE48DA4-6E6E-46A2-BF1F-82E69EE2A63F}" type="parTrans" cxnId="{3CABFD3E-11FD-4199-BA69-4870431173C7}">
      <dgm:prSet/>
      <dgm:spPr/>
      <dgm:t>
        <a:bodyPr/>
        <a:lstStyle/>
        <a:p>
          <a:endParaRPr lang="es-ES" sz="2000"/>
        </a:p>
      </dgm:t>
    </dgm:pt>
    <dgm:pt modelId="{07721A38-51C6-477D-B425-D563A8F4F4E4}" type="sibTrans" cxnId="{3CABFD3E-11FD-4199-BA69-4870431173C7}">
      <dgm:prSet/>
      <dgm:spPr/>
      <dgm:t>
        <a:bodyPr/>
        <a:lstStyle/>
        <a:p>
          <a:endParaRPr lang="es-ES" sz="2000"/>
        </a:p>
      </dgm:t>
    </dgm:pt>
    <dgm:pt modelId="{424CA46A-EAF7-4673-B98C-7BBD135886F6}">
      <dgm:prSet custT="1"/>
      <dgm:spPr/>
      <dgm:t>
        <a:bodyPr/>
        <a:lstStyle/>
        <a:p>
          <a:r>
            <a:rPr lang="en-US" sz="800"/>
            <a:t>Collective Bran “Crianza de Nuestros Mares”</a:t>
          </a:r>
          <a:endParaRPr lang="es-ES" sz="800"/>
        </a:p>
      </dgm:t>
    </dgm:pt>
    <dgm:pt modelId="{B442F40D-6CC6-4A1E-9A14-9968F298A4E6}" type="parTrans" cxnId="{D94946F5-D926-435A-A0C3-A8E84062FD9B}">
      <dgm:prSet/>
      <dgm:spPr/>
      <dgm:t>
        <a:bodyPr/>
        <a:lstStyle/>
        <a:p>
          <a:endParaRPr lang="es-ES" sz="2000"/>
        </a:p>
      </dgm:t>
    </dgm:pt>
    <dgm:pt modelId="{B59BC5D5-B4A5-4B10-B263-C24FE5619D38}" type="sibTrans" cxnId="{D94946F5-D926-435A-A0C3-A8E84062FD9B}">
      <dgm:prSet/>
      <dgm:spPr/>
      <dgm:t>
        <a:bodyPr/>
        <a:lstStyle/>
        <a:p>
          <a:endParaRPr lang="es-ES" sz="2000"/>
        </a:p>
      </dgm:t>
    </dgm:pt>
    <dgm:pt modelId="{9E5FB5B2-95E5-4776-8D2E-FCCCD7B960B6}">
      <dgm:prSet custT="1"/>
      <dgm:spPr/>
      <dgm:t>
        <a:bodyPr/>
        <a:lstStyle/>
        <a:p>
          <a:r>
            <a:rPr lang="en-US" sz="800"/>
            <a:t>Markets and Trade</a:t>
          </a:r>
          <a:endParaRPr lang="es-ES" sz="800"/>
        </a:p>
      </dgm:t>
    </dgm:pt>
    <dgm:pt modelId="{EB37DF85-32FD-4135-859E-4200006E66EB}" type="parTrans" cxnId="{793BD19C-8607-4688-938A-3BDC10982156}">
      <dgm:prSet/>
      <dgm:spPr/>
      <dgm:t>
        <a:bodyPr/>
        <a:lstStyle/>
        <a:p>
          <a:endParaRPr lang="es-ES" sz="2000"/>
        </a:p>
      </dgm:t>
    </dgm:pt>
    <dgm:pt modelId="{D0C61E33-A670-4743-916A-CD879C2B6179}" type="sibTrans" cxnId="{793BD19C-8607-4688-938A-3BDC10982156}">
      <dgm:prSet/>
      <dgm:spPr/>
      <dgm:t>
        <a:bodyPr/>
        <a:lstStyle/>
        <a:p>
          <a:endParaRPr lang="es-ES" sz="2000"/>
        </a:p>
      </dgm:t>
    </dgm:pt>
    <dgm:pt modelId="{5B57B7BD-4489-4166-A5E0-AECEF83294F8}">
      <dgm:prSet custT="1"/>
      <dgm:spPr/>
      <dgm:t>
        <a:bodyPr/>
        <a:lstStyle/>
        <a:p>
          <a:r>
            <a:rPr lang="en-US" sz="800"/>
            <a:t>Training</a:t>
          </a:r>
          <a:endParaRPr lang="es-ES" sz="800"/>
        </a:p>
      </dgm:t>
    </dgm:pt>
    <dgm:pt modelId="{1CF5A9A7-CA46-4B08-B363-B746357AD967}" type="parTrans" cxnId="{0258F085-B4A5-4ACD-89C8-8739715D06BC}">
      <dgm:prSet/>
      <dgm:spPr/>
      <dgm:t>
        <a:bodyPr/>
        <a:lstStyle/>
        <a:p>
          <a:endParaRPr lang="es-ES" sz="2000"/>
        </a:p>
      </dgm:t>
    </dgm:pt>
    <dgm:pt modelId="{CDBC4BDF-AC57-4519-ADD9-32381DB81A15}" type="sibTrans" cxnId="{0258F085-B4A5-4ACD-89C8-8739715D06BC}">
      <dgm:prSet/>
      <dgm:spPr/>
      <dgm:t>
        <a:bodyPr/>
        <a:lstStyle/>
        <a:p>
          <a:endParaRPr lang="es-ES" sz="2000"/>
        </a:p>
      </dgm:t>
    </dgm:pt>
    <dgm:pt modelId="{5CB85C03-457E-4CEB-B2F1-0D4A63FD9851}">
      <dgm:prSet custT="1"/>
      <dgm:spPr/>
      <dgm:t>
        <a:bodyPr/>
        <a:lstStyle/>
        <a:p>
          <a:r>
            <a:rPr lang="en-US" sz="800"/>
            <a:t>Economic Sustainability</a:t>
          </a:r>
          <a:endParaRPr lang="es-ES" sz="800"/>
        </a:p>
      </dgm:t>
    </dgm:pt>
    <dgm:pt modelId="{D042C506-AD8A-4A0E-9167-6A861E0C1BF7}" type="parTrans" cxnId="{847BB2DD-DA1F-42C9-9464-155AEB6E93F4}">
      <dgm:prSet/>
      <dgm:spPr/>
      <dgm:t>
        <a:bodyPr/>
        <a:lstStyle/>
        <a:p>
          <a:endParaRPr lang="es-ES" sz="2000"/>
        </a:p>
      </dgm:t>
    </dgm:pt>
    <dgm:pt modelId="{7E0079E1-714D-4EFE-A239-C86350371916}" type="sibTrans" cxnId="{847BB2DD-DA1F-42C9-9464-155AEB6E93F4}">
      <dgm:prSet/>
      <dgm:spPr/>
      <dgm:t>
        <a:bodyPr/>
        <a:lstStyle/>
        <a:p>
          <a:endParaRPr lang="es-ES" sz="2000"/>
        </a:p>
      </dgm:t>
    </dgm:pt>
    <dgm:pt modelId="{BE864043-D107-4221-BDC2-1734B0D93B46}">
      <dgm:prSet custT="1"/>
      <dgm:spPr/>
      <dgm:t>
        <a:bodyPr/>
        <a:lstStyle/>
        <a:p>
          <a:r>
            <a:rPr lang="en-US" sz="800"/>
            <a:t>International relations</a:t>
          </a:r>
          <a:endParaRPr lang="es-ES" sz="800"/>
        </a:p>
      </dgm:t>
    </dgm:pt>
    <dgm:pt modelId="{F9D02D36-DF8B-49B2-959E-C76710E6B273}" type="parTrans" cxnId="{D4FD49A4-9370-4601-A461-CBB380A3DCF3}">
      <dgm:prSet/>
      <dgm:spPr/>
      <dgm:t>
        <a:bodyPr/>
        <a:lstStyle/>
        <a:p>
          <a:endParaRPr lang="es-ES" sz="2000"/>
        </a:p>
      </dgm:t>
    </dgm:pt>
    <dgm:pt modelId="{26D1B42D-D522-46DC-AD5D-B69A10A6FA0E}" type="sibTrans" cxnId="{D4FD49A4-9370-4601-A461-CBB380A3DCF3}">
      <dgm:prSet/>
      <dgm:spPr/>
      <dgm:t>
        <a:bodyPr/>
        <a:lstStyle/>
        <a:p>
          <a:endParaRPr lang="es-ES" sz="2000"/>
        </a:p>
      </dgm:t>
    </dgm:pt>
    <dgm:pt modelId="{34F32676-513F-482A-AF0C-15BF672C73F4}">
      <dgm:prSet custT="1"/>
      <dgm:spPr/>
      <dgm:t>
        <a:bodyPr/>
        <a:lstStyle/>
        <a:p>
          <a:r>
            <a:rPr lang="en-US" sz="800"/>
            <a:t>Labour Relations</a:t>
          </a:r>
          <a:endParaRPr lang="es-ES" sz="800"/>
        </a:p>
      </dgm:t>
    </dgm:pt>
    <dgm:pt modelId="{645F3B09-B5EF-41E8-8D77-96EB8C178CB1}" type="parTrans" cxnId="{2261900C-2575-4BC4-816A-4442A822AA6F}">
      <dgm:prSet/>
      <dgm:spPr/>
      <dgm:t>
        <a:bodyPr/>
        <a:lstStyle/>
        <a:p>
          <a:endParaRPr lang="es-ES" sz="2000"/>
        </a:p>
      </dgm:t>
    </dgm:pt>
    <dgm:pt modelId="{0D54B1BE-8B0D-49EB-80F2-0F1C4A70835C}" type="sibTrans" cxnId="{2261900C-2575-4BC4-816A-4442A822AA6F}">
      <dgm:prSet/>
      <dgm:spPr/>
      <dgm:t>
        <a:bodyPr/>
        <a:lstStyle/>
        <a:p>
          <a:endParaRPr lang="es-ES" sz="2000"/>
        </a:p>
      </dgm:t>
    </dgm:pt>
    <dgm:pt modelId="{B8E394C6-A564-428D-A002-616022F45C15}">
      <dgm:prSet custT="1"/>
      <dgm:spPr/>
      <dgm:t>
        <a:bodyPr/>
        <a:lstStyle/>
        <a:p>
          <a:r>
            <a:rPr lang="en-US" sz="800"/>
            <a:t>Communication</a:t>
          </a:r>
          <a:endParaRPr lang="es-ES" sz="800"/>
        </a:p>
      </dgm:t>
    </dgm:pt>
    <dgm:pt modelId="{FB8F1754-222C-44A5-AE38-CE65E0D67E50}" type="parTrans" cxnId="{CA68C119-73EB-4F89-8410-AF039A9DE2EE}">
      <dgm:prSet/>
      <dgm:spPr/>
      <dgm:t>
        <a:bodyPr/>
        <a:lstStyle/>
        <a:p>
          <a:endParaRPr lang="es-ES" sz="2000"/>
        </a:p>
      </dgm:t>
    </dgm:pt>
    <dgm:pt modelId="{B6227513-2674-44D2-B52A-CC235FDCD55D}" type="sibTrans" cxnId="{CA68C119-73EB-4F89-8410-AF039A9DE2EE}">
      <dgm:prSet/>
      <dgm:spPr/>
      <dgm:t>
        <a:bodyPr/>
        <a:lstStyle/>
        <a:p>
          <a:endParaRPr lang="es-ES" sz="2000"/>
        </a:p>
      </dgm:t>
    </dgm:pt>
    <dgm:pt modelId="{DBC05656-11A5-422A-95A8-1BB13A16F22E}">
      <dgm:prSet custT="1"/>
      <dgm:spPr/>
      <dgm:t>
        <a:bodyPr/>
        <a:lstStyle/>
        <a:p>
          <a:r>
            <a:rPr lang="en-US" sz="800"/>
            <a:t>Promotion</a:t>
          </a:r>
          <a:endParaRPr lang="es-ES" sz="800"/>
        </a:p>
      </dgm:t>
    </dgm:pt>
    <dgm:pt modelId="{815A1C51-C365-4E5E-A442-7F4A22A1DBB2}" type="parTrans" cxnId="{B75FF76D-EC6B-44F5-8646-0A595EE6D6EF}">
      <dgm:prSet/>
      <dgm:spPr/>
      <dgm:t>
        <a:bodyPr/>
        <a:lstStyle/>
        <a:p>
          <a:endParaRPr lang="es-ES" sz="2000"/>
        </a:p>
      </dgm:t>
    </dgm:pt>
    <dgm:pt modelId="{C247F6A7-E38B-4DC4-AC52-C2122788DA3F}" type="sibTrans" cxnId="{B75FF76D-EC6B-44F5-8646-0A595EE6D6EF}">
      <dgm:prSet/>
      <dgm:spPr/>
      <dgm:t>
        <a:bodyPr/>
        <a:lstStyle/>
        <a:p>
          <a:endParaRPr lang="es-ES" sz="2000"/>
        </a:p>
      </dgm:t>
    </dgm:pt>
    <dgm:pt modelId="{CB558950-0141-419E-A21F-BD7A2558BECF}" type="pres">
      <dgm:prSet presAssocID="{10B8C58E-3C60-4F76-8962-7DF50B886C63}" presName="Name0" presStyleCnt="0">
        <dgm:presLayoutVars>
          <dgm:dir/>
          <dgm:resizeHandles val="exact"/>
        </dgm:presLayoutVars>
      </dgm:prSet>
      <dgm:spPr/>
    </dgm:pt>
    <dgm:pt modelId="{798809A1-91AF-4266-87F3-9547625D51F0}" type="pres">
      <dgm:prSet presAssocID="{D9453DFF-7BE5-4247-A460-62353A5EB308}" presName="parTxOnly" presStyleLbl="node1" presStyleIdx="0" presStyleCnt="11">
        <dgm:presLayoutVars>
          <dgm:bulletEnabled val="1"/>
        </dgm:presLayoutVars>
      </dgm:prSet>
      <dgm:spPr/>
    </dgm:pt>
    <dgm:pt modelId="{6B1C90EA-E5C7-4746-9135-651F51569ACD}" type="pres">
      <dgm:prSet presAssocID="{6944DA32-6CBB-4DCB-9B74-8EDC58D79999}" presName="parSpace" presStyleCnt="0"/>
      <dgm:spPr/>
    </dgm:pt>
    <dgm:pt modelId="{73D68B7D-899B-4042-9A8C-377E5D68D472}" type="pres">
      <dgm:prSet presAssocID="{9B41B977-1F29-4925-B7FA-0A732237CDED}" presName="parTxOnly" presStyleLbl="node1" presStyleIdx="1" presStyleCnt="11">
        <dgm:presLayoutVars>
          <dgm:bulletEnabled val="1"/>
        </dgm:presLayoutVars>
      </dgm:prSet>
      <dgm:spPr/>
    </dgm:pt>
    <dgm:pt modelId="{07D3E5DA-3081-4AF7-B843-9F57B95EF97C}" type="pres">
      <dgm:prSet presAssocID="{11705F92-9715-4040-B7B8-16920641ECCA}" presName="parSpace" presStyleCnt="0"/>
      <dgm:spPr/>
    </dgm:pt>
    <dgm:pt modelId="{50BD67F9-8E3D-4EC2-B505-C281C2BE534D}" type="pres">
      <dgm:prSet presAssocID="{7488708E-C43E-4C09-82AD-8C6D0494D959}" presName="parTxOnly" presStyleLbl="node1" presStyleIdx="2" presStyleCnt="11">
        <dgm:presLayoutVars>
          <dgm:bulletEnabled val="1"/>
        </dgm:presLayoutVars>
      </dgm:prSet>
      <dgm:spPr/>
    </dgm:pt>
    <dgm:pt modelId="{82A8A994-71E2-486F-BF55-AECD1FB2698F}" type="pres">
      <dgm:prSet presAssocID="{07721A38-51C6-477D-B425-D563A8F4F4E4}" presName="parSpace" presStyleCnt="0"/>
      <dgm:spPr/>
    </dgm:pt>
    <dgm:pt modelId="{171BE2B7-174F-4F8D-AB2A-3F54D2D6C4A7}" type="pres">
      <dgm:prSet presAssocID="{424CA46A-EAF7-4673-B98C-7BBD135886F6}" presName="parTxOnly" presStyleLbl="node1" presStyleIdx="3" presStyleCnt="11">
        <dgm:presLayoutVars>
          <dgm:bulletEnabled val="1"/>
        </dgm:presLayoutVars>
      </dgm:prSet>
      <dgm:spPr/>
    </dgm:pt>
    <dgm:pt modelId="{CA7158D2-45D2-4AD7-9EEA-415B1452A79D}" type="pres">
      <dgm:prSet presAssocID="{B59BC5D5-B4A5-4B10-B263-C24FE5619D38}" presName="parSpace" presStyleCnt="0"/>
      <dgm:spPr/>
    </dgm:pt>
    <dgm:pt modelId="{A9EF1A3E-842F-4F9E-9FD8-E6885686C9E7}" type="pres">
      <dgm:prSet presAssocID="{9E5FB5B2-95E5-4776-8D2E-FCCCD7B960B6}" presName="parTxOnly" presStyleLbl="node1" presStyleIdx="4" presStyleCnt="11">
        <dgm:presLayoutVars>
          <dgm:bulletEnabled val="1"/>
        </dgm:presLayoutVars>
      </dgm:prSet>
      <dgm:spPr/>
    </dgm:pt>
    <dgm:pt modelId="{426F5262-6D53-4B25-A91E-BB4F09FCE8AA}" type="pres">
      <dgm:prSet presAssocID="{D0C61E33-A670-4743-916A-CD879C2B6179}" presName="parSpace" presStyleCnt="0"/>
      <dgm:spPr/>
    </dgm:pt>
    <dgm:pt modelId="{F0D95C61-26EE-4527-98F9-6230D2C0E1CC}" type="pres">
      <dgm:prSet presAssocID="{5B57B7BD-4489-4166-A5E0-AECEF83294F8}" presName="parTxOnly" presStyleLbl="node1" presStyleIdx="5" presStyleCnt="11">
        <dgm:presLayoutVars>
          <dgm:bulletEnabled val="1"/>
        </dgm:presLayoutVars>
      </dgm:prSet>
      <dgm:spPr/>
    </dgm:pt>
    <dgm:pt modelId="{27208336-E061-43F0-A7DB-F70C03F7E791}" type="pres">
      <dgm:prSet presAssocID="{CDBC4BDF-AC57-4519-ADD9-32381DB81A15}" presName="parSpace" presStyleCnt="0"/>
      <dgm:spPr/>
    </dgm:pt>
    <dgm:pt modelId="{18217A12-3B26-48ED-8B18-86B8AB591D6D}" type="pres">
      <dgm:prSet presAssocID="{5CB85C03-457E-4CEB-B2F1-0D4A63FD9851}" presName="parTxOnly" presStyleLbl="node1" presStyleIdx="6" presStyleCnt="11">
        <dgm:presLayoutVars>
          <dgm:bulletEnabled val="1"/>
        </dgm:presLayoutVars>
      </dgm:prSet>
      <dgm:spPr/>
    </dgm:pt>
    <dgm:pt modelId="{C369D71E-DB81-455B-8DE6-8F8E8112F81A}" type="pres">
      <dgm:prSet presAssocID="{7E0079E1-714D-4EFE-A239-C86350371916}" presName="parSpace" presStyleCnt="0"/>
      <dgm:spPr/>
    </dgm:pt>
    <dgm:pt modelId="{BD1E6B4F-DDD8-4564-9EE7-90FDEF3E2DCD}" type="pres">
      <dgm:prSet presAssocID="{BE864043-D107-4221-BDC2-1734B0D93B46}" presName="parTxOnly" presStyleLbl="node1" presStyleIdx="7" presStyleCnt="11">
        <dgm:presLayoutVars>
          <dgm:bulletEnabled val="1"/>
        </dgm:presLayoutVars>
      </dgm:prSet>
      <dgm:spPr/>
    </dgm:pt>
    <dgm:pt modelId="{E9C30F90-460A-482C-BE23-00449BE03D9F}" type="pres">
      <dgm:prSet presAssocID="{26D1B42D-D522-46DC-AD5D-B69A10A6FA0E}" presName="parSpace" presStyleCnt="0"/>
      <dgm:spPr/>
    </dgm:pt>
    <dgm:pt modelId="{21F94BB1-FD99-488A-8A6E-DDED0E64A4A1}" type="pres">
      <dgm:prSet presAssocID="{34F32676-513F-482A-AF0C-15BF672C73F4}" presName="parTxOnly" presStyleLbl="node1" presStyleIdx="8" presStyleCnt="11">
        <dgm:presLayoutVars>
          <dgm:bulletEnabled val="1"/>
        </dgm:presLayoutVars>
      </dgm:prSet>
      <dgm:spPr/>
    </dgm:pt>
    <dgm:pt modelId="{CD3C5315-4C7B-4590-B397-1FFA0A268451}" type="pres">
      <dgm:prSet presAssocID="{0D54B1BE-8B0D-49EB-80F2-0F1C4A70835C}" presName="parSpace" presStyleCnt="0"/>
      <dgm:spPr/>
    </dgm:pt>
    <dgm:pt modelId="{C2650CD8-F2EF-4BE8-BFC9-0F2E006290EF}" type="pres">
      <dgm:prSet presAssocID="{B8E394C6-A564-428D-A002-616022F45C15}" presName="parTxOnly" presStyleLbl="node1" presStyleIdx="9" presStyleCnt="11">
        <dgm:presLayoutVars>
          <dgm:bulletEnabled val="1"/>
        </dgm:presLayoutVars>
      </dgm:prSet>
      <dgm:spPr/>
    </dgm:pt>
    <dgm:pt modelId="{075D15F6-770E-4790-8A6E-D48496F92846}" type="pres">
      <dgm:prSet presAssocID="{B6227513-2674-44D2-B52A-CC235FDCD55D}" presName="parSpace" presStyleCnt="0"/>
      <dgm:spPr/>
    </dgm:pt>
    <dgm:pt modelId="{5DFC18E4-1510-4816-B4C6-4EEDE813AD90}" type="pres">
      <dgm:prSet presAssocID="{DBC05656-11A5-422A-95A8-1BB13A16F22E}" presName="parTxOnly" presStyleLbl="node1" presStyleIdx="10" presStyleCnt="11">
        <dgm:presLayoutVars>
          <dgm:bulletEnabled val="1"/>
        </dgm:presLayoutVars>
      </dgm:prSet>
      <dgm:spPr/>
    </dgm:pt>
  </dgm:ptLst>
  <dgm:cxnLst>
    <dgm:cxn modelId="{2261900C-2575-4BC4-816A-4442A822AA6F}" srcId="{10B8C58E-3C60-4F76-8962-7DF50B886C63}" destId="{34F32676-513F-482A-AF0C-15BF672C73F4}" srcOrd="8" destOrd="0" parTransId="{645F3B09-B5EF-41E8-8D77-96EB8C178CB1}" sibTransId="{0D54B1BE-8B0D-49EB-80F2-0F1C4A70835C}"/>
    <dgm:cxn modelId="{4B5AC510-6C2B-4A5D-B60D-7BE1766F631E}" type="presOf" srcId="{7488708E-C43E-4C09-82AD-8C6D0494D959}" destId="{50BD67F9-8E3D-4EC2-B505-C281C2BE534D}" srcOrd="0" destOrd="0" presId="urn:microsoft.com/office/officeart/2005/8/layout/hChevron3"/>
    <dgm:cxn modelId="{B6F4C218-C475-4C2F-A9F8-2177FA8517D8}" type="presOf" srcId="{9E5FB5B2-95E5-4776-8D2E-FCCCD7B960B6}" destId="{A9EF1A3E-842F-4F9E-9FD8-E6885686C9E7}" srcOrd="0" destOrd="0" presId="urn:microsoft.com/office/officeart/2005/8/layout/hChevron3"/>
    <dgm:cxn modelId="{CA68C119-73EB-4F89-8410-AF039A9DE2EE}" srcId="{10B8C58E-3C60-4F76-8962-7DF50B886C63}" destId="{B8E394C6-A564-428D-A002-616022F45C15}" srcOrd="9" destOrd="0" parTransId="{FB8F1754-222C-44A5-AE38-CE65E0D67E50}" sibTransId="{B6227513-2674-44D2-B52A-CC235FDCD55D}"/>
    <dgm:cxn modelId="{2734731A-D45F-492A-B25D-73D34EE33631}" type="presOf" srcId="{B8E394C6-A564-428D-A002-616022F45C15}" destId="{C2650CD8-F2EF-4BE8-BFC9-0F2E006290EF}" srcOrd="0" destOrd="0" presId="urn:microsoft.com/office/officeart/2005/8/layout/hChevron3"/>
    <dgm:cxn modelId="{346BC634-4A11-4D63-9DDA-4EDDFF87B042}" type="presOf" srcId="{5B57B7BD-4489-4166-A5E0-AECEF83294F8}" destId="{F0D95C61-26EE-4527-98F9-6230D2C0E1CC}" srcOrd="0" destOrd="0" presId="urn:microsoft.com/office/officeart/2005/8/layout/hChevron3"/>
    <dgm:cxn modelId="{3CABFD3E-11FD-4199-BA69-4870431173C7}" srcId="{10B8C58E-3C60-4F76-8962-7DF50B886C63}" destId="{7488708E-C43E-4C09-82AD-8C6D0494D959}" srcOrd="2" destOrd="0" parTransId="{ABE48DA4-6E6E-46A2-BF1F-82E69EE2A63F}" sibTransId="{07721A38-51C6-477D-B425-D563A8F4F4E4}"/>
    <dgm:cxn modelId="{8183845B-AB42-41DA-97D8-7B18A37E1DB6}" type="presOf" srcId="{5CB85C03-457E-4CEB-B2F1-0D4A63FD9851}" destId="{18217A12-3B26-48ED-8B18-86B8AB591D6D}" srcOrd="0" destOrd="0" presId="urn:microsoft.com/office/officeart/2005/8/layout/hChevron3"/>
    <dgm:cxn modelId="{0A46DB60-E7BF-4D6A-AC68-77D0EAB25FFD}" type="presOf" srcId="{9B41B977-1F29-4925-B7FA-0A732237CDED}" destId="{73D68B7D-899B-4042-9A8C-377E5D68D472}" srcOrd="0" destOrd="0" presId="urn:microsoft.com/office/officeart/2005/8/layout/hChevron3"/>
    <dgm:cxn modelId="{FF8ED269-9C95-4296-BFC6-65367AD96A2E}" type="presOf" srcId="{BE864043-D107-4221-BDC2-1734B0D93B46}" destId="{BD1E6B4F-DDD8-4564-9EE7-90FDEF3E2DCD}" srcOrd="0" destOrd="0" presId="urn:microsoft.com/office/officeart/2005/8/layout/hChevron3"/>
    <dgm:cxn modelId="{9999006B-A5BB-4760-A37F-ED8A86386477}" srcId="{10B8C58E-3C60-4F76-8962-7DF50B886C63}" destId="{9B41B977-1F29-4925-B7FA-0A732237CDED}" srcOrd="1" destOrd="0" parTransId="{A60DE72E-438E-4AF5-872B-487FF4A69D7D}" sibTransId="{11705F92-9715-4040-B7B8-16920641ECCA}"/>
    <dgm:cxn modelId="{B75FF76D-EC6B-44F5-8646-0A595EE6D6EF}" srcId="{10B8C58E-3C60-4F76-8962-7DF50B886C63}" destId="{DBC05656-11A5-422A-95A8-1BB13A16F22E}" srcOrd="10" destOrd="0" parTransId="{815A1C51-C365-4E5E-A442-7F4A22A1DBB2}" sibTransId="{C247F6A7-E38B-4DC4-AC52-C2122788DA3F}"/>
    <dgm:cxn modelId="{AD3A525A-BE5A-4C70-BF1A-69557D9708AF}" type="presOf" srcId="{424CA46A-EAF7-4673-B98C-7BBD135886F6}" destId="{171BE2B7-174F-4F8D-AB2A-3F54D2D6C4A7}" srcOrd="0" destOrd="0" presId="urn:microsoft.com/office/officeart/2005/8/layout/hChevron3"/>
    <dgm:cxn modelId="{0258F085-B4A5-4ACD-89C8-8739715D06BC}" srcId="{10B8C58E-3C60-4F76-8962-7DF50B886C63}" destId="{5B57B7BD-4489-4166-A5E0-AECEF83294F8}" srcOrd="5" destOrd="0" parTransId="{1CF5A9A7-CA46-4B08-B363-B746357AD967}" sibTransId="{CDBC4BDF-AC57-4519-ADD9-32381DB81A15}"/>
    <dgm:cxn modelId="{4F7D3595-1BE1-42CA-B628-D856ACDEBCFB}" type="presOf" srcId="{34F32676-513F-482A-AF0C-15BF672C73F4}" destId="{21F94BB1-FD99-488A-8A6E-DDED0E64A4A1}" srcOrd="0" destOrd="0" presId="urn:microsoft.com/office/officeart/2005/8/layout/hChevron3"/>
    <dgm:cxn modelId="{74FF9095-5FD4-46AA-9E95-35F1161B3219}" type="presOf" srcId="{10B8C58E-3C60-4F76-8962-7DF50B886C63}" destId="{CB558950-0141-419E-A21F-BD7A2558BECF}" srcOrd="0" destOrd="0" presId="urn:microsoft.com/office/officeart/2005/8/layout/hChevron3"/>
    <dgm:cxn modelId="{BF68F397-76A2-4950-893B-B496DDE85CA3}" srcId="{10B8C58E-3C60-4F76-8962-7DF50B886C63}" destId="{D9453DFF-7BE5-4247-A460-62353A5EB308}" srcOrd="0" destOrd="0" parTransId="{BB0B5A39-9FA5-4577-A273-16C5C2105677}" sibTransId="{6944DA32-6CBB-4DCB-9B74-8EDC58D79999}"/>
    <dgm:cxn modelId="{793BD19C-8607-4688-938A-3BDC10982156}" srcId="{10B8C58E-3C60-4F76-8962-7DF50B886C63}" destId="{9E5FB5B2-95E5-4776-8D2E-FCCCD7B960B6}" srcOrd="4" destOrd="0" parTransId="{EB37DF85-32FD-4135-859E-4200006E66EB}" sibTransId="{D0C61E33-A670-4743-916A-CD879C2B6179}"/>
    <dgm:cxn modelId="{D4FD49A4-9370-4601-A461-CBB380A3DCF3}" srcId="{10B8C58E-3C60-4F76-8962-7DF50B886C63}" destId="{BE864043-D107-4221-BDC2-1734B0D93B46}" srcOrd="7" destOrd="0" parTransId="{F9D02D36-DF8B-49B2-959E-C76710E6B273}" sibTransId="{26D1B42D-D522-46DC-AD5D-B69A10A6FA0E}"/>
    <dgm:cxn modelId="{5CAFC8A7-263E-4313-81CC-47A53514EF2F}" type="presOf" srcId="{D9453DFF-7BE5-4247-A460-62353A5EB308}" destId="{798809A1-91AF-4266-87F3-9547625D51F0}" srcOrd="0" destOrd="0" presId="urn:microsoft.com/office/officeart/2005/8/layout/hChevron3"/>
    <dgm:cxn modelId="{7D73CEAE-C616-47E0-BF89-10F17D54F2E3}" type="presOf" srcId="{DBC05656-11A5-422A-95A8-1BB13A16F22E}" destId="{5DFC18E4-1510-4816-B4C6-4EEDE813AD90}" srcOrd="0" destOrd="0" presId="urn:microsoft.com/office/officeart/2005/8/layout/hChevron3"/>
    <dgm:cxn modelId="{847BB2DD-DA1F-42C9-9464-155AEB6E93F4}" srcId="{10B8C58E-3C60-4F76-8962-7DF50B886C63}" destId="{5CB85C03-457E-4CEB-B2F1-0D4A63FD9851}" srcOrd="6" destOrd="0" parTransId="{D042C506-AD8A-4A0E-9167-6A861E0C1BF7}" sibTransId="{7E0079E1-714D-4EFE-A239-C86350371916}"/>
    <dgm:cxn modelId="{D94946F5-D926-435A-A0C3-A8E84062FD9B}" srcId="{10B8C58E-3C60-4F76-8962-7DF50B886C63}" destId="{424CA46A-EAF7-4673-B98C-7BBD135886F6}" srcOrd="3" destOrd="0" parTransId="{B442F40D-6CC6-4A1E-9A14-9968F298A4E6}" sibTransId="{B59BC5D5-B4A5-4B10-B263-C24FE5619D38}"/>
    <dgm:cxn modelId="{2A4A49C9-8898-4737-B8C3-807BD0857FF2}" type="presParOf" srcId="{CB558950-0141-419E-A21F-BD7A2558BECF}" destId="{798809A1-91AF-4266-87F3-9547625D51F0}" srcOrd="0" destOrd="0" presId="urn:microsoft.com/office/officeart/2005/8/layout/hChevron3"/>
    <dgm:cxn modelId="{74C0099C-E975-4752-B7FD-7289179EBE6E}" type="presParOf" srcId="{CB558950-0141-419E-A21F-BD7A2558BECF}" destId="{6B1C90EA-E5C7-4746-9135-651F51569ACD}" srcOrd="1" destOrd="0" presId="urn:microsoft.com/office/officeart/2005/8/layout/hChevron3"/>
    <dgm:cxn modelId="{3E519B21-74E8-415D-9B46-BBCF3EFA1CB3}" type="presParOf" srcId="{CB558950-0141-419E-A21F-BD7A2558BECF}" destId="{73D68B7D-899B-4042-9A8C-377E5D68D472}" srcOrd="2" destOrd="0" presId="urn:microsoft.com/office/officeart/2005/8/layout/hChevron3"/>
    <dgm:cxn modelId="{42509707-2417-46DA-A4CA-057CFA77A29D}" type="presParOf" srcId="{CB558950-0141-419E-A21F-BD7A2558BECF}" destId="{07D3E5DA-3081-4AF7-B843-9F57B95EF97C}" srcOrd="3" destOrd="0" presId="urn:microsoft.com/office/officeart/2005/8/layout/hChevron3"/>
    <dgm:cxn modelId="{1D216C3F-09C5-4520-B133-A600C8A0FD0C}" type="presParOf" srcId="{CB558950-0141-419E-A21F-BD7A2558BECF}" destId="{50BD67F9-8E3D-4EC2-B505-C281C2BE534D}" srcOrd="4" destOrd="0" presId="urn:microsoft.com/office/officeart/2005/8/layout/hChevron3"/>
    <dgm:cxn modelId="{49DFFABE-6FD4-4458-ADC6-26CE56BA561C}" type="presParOf" srcId="{CB558950-0141-419E-A21F-BD7A2558BECF}" destId="{82A8A994-71E2-486F-BF55-AECD1FB2698F}" srcOrd="5" destOrd="0" presId="urn:microsoft.com/office/officeart/2005/8/layout/hChevron3"/>
    <dgm:cxn modelId="{CEDACAC3-87DC-4FFF-82E5-77FB68F7BB3A}" type="presParOf" srcId="{CB558950-0141-419E-A21F-BD7A2558BECF}" destId="{171BE2B7-174F-4F8D-AB2A-3F54D2D6C4A7}" srcOrd="6" destOrd="0" presId="urn:microsoft.com/office/officeart/2005/8/layout/hChevron3"/>
    <dgm:cxn modelId="{E8E94881-93C0-4AB9-A84A-EFC3119F9F47}" type="presParOf" srcId="{CB558950-0141-419E-A21F-BD7A2558BECF}" destId="{CA7158D2-45D2-4AD7-9EEA-415B1452A79D}" srcOrd="7" destOrd="0" presId="urn:microsoft.com/office/officeart/2005/8/layout/hChevron3"/>
    <dgm:cxn modelId="{4F2FCF3F-BEB5-4AD3-B183-EB4239C219CF}" type="presParOf" srcId="{CB558950-0141-419E-A21F-BD7A2558BECF}" destId="{A9EF1A3E-842F-4F9E-9FD8-E6885686C9E7}" srcOrd="8" destOrd="0" presId="urn:microsoft.com/office/officeart/2005/8/layout/hChevron3"/>
    <dgm:cxn modelId="{CB460AC7-FE38-423D-88F1-6014D7B7B0E5}" type="presParOf" srcId="{CB558950-0141-419E-A21F-BD7A2558BECF}" destId="{426F5262-6D53-4B25-A91E-BB4F09FCE8AA}" srcOrd="9" destOrd="0" presId="urn:microsoft.com/office/officeart/2005/8/layout/hChevron3"/>
    <dgm:cxn modelId="{B561F597-AC69-4D90-8819-2F7F1870BF84}" type="presParOf" srcId="{CB558950-0141-419E-A21F-BD7A2558BECF}" destId="{F0D95C61-26EE-4527-98F9-6230D2C0E1CC}" srcOrd="10" destOrd="0" presId="urn:microsoft.com/office/officeart/2005/8/layout/hChevron3"/>
    <dgm:cxn modelId="{C299E26A-0B43-47E0-A5E1-31C94943C138}" type="presParOf" srcId="{CB558950-0141-419E-A21F-BD7A2558BECF}" destId="{27208336-E061-43F0-A7DB-F70C03F7E791}" srcOrd="11" destOrd="0" presId="urn:microsoft.com/office/officeart/2005/8/layout/hChevron3"/>
    <dgm:cxn modelId="{F1945B0A-3566-48C7-A49A-8CDDCEC4F761}" type="presParOf" srcId="{CB558950-0141-419E-A21F-BD7A2558BECF}" destId="{18217A12-3B26-48ED-8B18-86B8AB591D6D}" srcOrd="12" destOrd="0" presId="urn:microsoft.com/office/officeart/2005/8/layout/hChevron3"/>
    <dgm:cxn modelId="{D25CDCD8-369C-4829-A454-63A4C418C68F}" type="presParOf" srcId="{CB558950-0141-419E-A21F-BD7A2558BECF}" destId="{C369D71E-DB81-455B-8DE6-8F8E8112F81A}" srcOrd="13" destOrd="0" presId="urn:microsoft.com/office/officeart/2005/8/layout/hChevron3"/>
    <dgm:cxn modelId="{BE718892-E226-4C38-8B4D-8AA72E03AA7D}" type="presParOf" srcId="{CB558950-0141-419E-A21F-BD7A2558BECF}" destId="{BD1E6B4F-DDD8-4564-9EE7-90FDEF3E2DCD}" srcOrd="14" destOrd="0" presId="urn:microsoft.com/office/officeart/2005/8/layout/hChevron3"/>
    <dgm:cxn modelId="{15D6893B-B55F-402C-8F4D-BC9504760F6A}" type="presParOf" srcId="{CB558950-0141-419E-A21F-BD7A2558BECF}" destId="{E9C30F90-460A-482C-BE23-00449BE03D9F}" srcOrd="15" destOrd="0" presId="urn:microsoft.com/office/officeart/2005/8/layout/hChevron3"/>
    <dgm:cxn modelId="{7AB19386-6FD1-4E51-A2A3-613005FFD4E3}" type="presParOf" srcId="{CB558950-0141-419E-A21F-BD7A2558BECF}" destId="{21F94BB1-FD99-488A-8A6E-DDED0E64A4A1}" srcOrd="16" destOrd="0" presId="urn:microsoft.com/office/officeart/2005/8/layout/hChevron3"/>
    <dgm:cxn modelId="{7F30C9F5-DA82-4616-8809-4F813C50B3F0}" type="presParOf" srcId="{CB558950-0141-419E-A21F-BD7A2558BECF}" destId="{CD3C5315-4C7B-4590-B397-1FFA0A268451}" srcOrd="17" destOrd="0" presId="urn:microsoft.com/office/officeart/2005/8/layout/hChevron3"/>
    <dgm:cxn modelId="{2F8D105E-CB71-4C22-A149-AC2A1C5A3006}" type="presParOf" srcId="{CB558950-0141-419E-A21F-BD7A2558BECF}" destId="{C2650CD8-F2EF-4BE8-BFC9-0F2E006290EF}" srcOrd="18" destOrd="0" presId="urn:microsoft.com/office/officeart/2005/8/layout/hChevron3"/>
    <dgm:cxn modelId="{C3B916E2-E489-4781-B576-74D7A2559CE7}" type="presParOf" srcId="{CB558950-0141-419E-A21F-BD7A2558BECF}" destId="{075D15F6-770E-4790-8A6E-D48496F92846}" srcOrd="19" destOrd="0" presId="urn:microsoft.com/office/officeart/2005/8/layout/hChevron3"/>
    <dgm:cxn modelId="{1646C225-56FC-4627-8284-03F6B671DC3A}" type="presParOf" srcId="{CB558950-0141-419E-A21F-BD7A2558BECF}" destId="{5DFC18E4-1510-4816-B4C6-4EEDE813AD90}" srcOrd="2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B8C58E-3C60-4F76-8962-7DF50B886C63}" type="doc">
      <dgm:prSet loTypeId="urn:microsoft.com/office/officeart/2005/8/layout/hChevron3" loCatId="process" qsTypeId="urn:microsoft.com/office/officeart/2005/8/quickstyle/3d4" qsCatId="3D" csTypeId="urn:microsoft.com/office/officeart/2005/8/colors/accent2_1" csCatId="accent2" phldr="1"/>
      <dgm:spPr/>
      <dgm:t>
        <a:bodyPr/>
        <a:lstStyle/>
        <a:p>
          <a:endParaRPr lang="es-ES"/>
        </a:p>
      </dgm:t>
    </dgm:pt>
    <dgm:pt modelId="{D9453DFF-7BE5-4247-A460-62353A5EB308}">
      <dgm:prSet custT="1"/>
      <dgm:spPr>
        <a:solidFill>
          <a:schemeClr val="accent4"/>
        </a:solidFill>
      </dgm:spPr>
      <dgm:t>
        <a:bodyPr/>
        <a:lstStyle/>
        <a:p>
          <a:r>
            <a:rPr lang="en-US" sz="800" dirty="0"/>
            <a:t>Innovation</a:t>
          </a:r>
          <a:endParaRPr lang="es-ES" sz="800" dirty="0"/>
        </a:p>
      </dgm:t>
    </dgm:pt>
    <dgm:pt modelId="{BB0B5A39-9FA5-4577-A273-16C5C2105677}" type="parTrans" cxnId="{BF68F397-76A2-4950-893B-B496DDE85CA3}">
      <dgm:prSet/>
      <dgm:spPr/>
      <dgm:t>
        <a:bodyPr/>
        <a:lstStyle/>
        <a:p>
          <a:endParaRPr lang="es-ES" sz="2000"/>
        </a:p>
      </dgm:t>
    </dgm:pt>
    <dgm:pt modelId="{6944DA32-6CBB-4DCB-9B74-8EDC58D79999}" type="sibTrans" cxnId="{BF68F397-76A2-4950-893B-B496DDE85CA3}">
      <dgm:prSet/>
      <dgm:spPr/>
      <dgm:t>
        <a:bodyPr/>
        <a:lstStyle/>
        <a:p>
          <a:endParaRPr lang="es-ES" sz="2000"/>
        </a:p>
      </dgm:t>
    </dgm:pt>
    <dgm:pt modelId="{9B41B977-1F29-4925-B7FA-0A732237CDED}">
      <dgm:prSet custT="1"/>
      <dgm:spPr/>
      <dgm:t>
        <a:bodyPr/>
        <a:lstStyle/>
        <a:p>
          <a:r>
            <a:rPr lang="en-US" sz="800"/>
            <a:t>Fish health and Fish Welfare</a:t>
          </a:r>
          <a:endParaRPr lang="es-ES" sz="800"/>
        </a:p>
      </dgm:t>
    </dgm:pt>
    <dgm:pt modelId="{A60DE72E-438E-4AF5-872B-487FF4A69D7D}" type="parTrans" cxnId="{9999006B-A5BB-4760-A37F-ED8A86386477}">
      <dgm:prSet/>
      <dgm:spPr/>
      <dgm:t>
        <a:bodyPr/>
        <a:lstStyle/>
        <a:p>
          <a:endParaRPr lang="es-ES" sz="2000"/>
        </a:p>
      </dgm:t>
    </dgm:pt>
    <dgm:pt modelId="{11705F92-9715-4040-B7B8-16920641ECCA}" type="sibTrans" cxnId="{9999006B-A5BB-4760-A37F-ED8A86386477}">
      <dgm:prSet/>
      <dgm:spPr/>
      <dgm:t>
        <a:bodyPr/>
        <a:lstStyle/>
        <a:p>
          <a:endParaRPr lang="es-ES" sz="2000"/>
        </a:p>
      </dgm:t>
    </dgm:pt>
    <dgm:pt modelId="{7488708E-C43E-4C09-82AD-8C6D0494D959}">
      <dgm:prSet custT="1"/>
      <dgm:spPr/>
      <dgm:t>
        <a:bodyPr/>
        <a:lstStyle/>
        <a:p>
          <a:r>
            <a:rPr lang="en-US" sz="800"/>
            <a:t>Feeds</a:t>
          </a:r>
          <a:endParaRPr lang="es-ES" sz="800"/>
        </a:p>
      </dgm:t>
    </dgm:pt>
    <dgm:pt modelId="{ABE48DA4-6E6E-46A2-BF1F-82E69EE2A63F}" type="parTrans" cxnId="{3CABFD3E-11FD-4199-BA69-4870431173C7}">
      <dgm:prSet/>
      <dgm:spPr/>
      <dgm:t>
        <a:bodyPr/>
        <a:lstStyle/>
        <a:p>
          <a:endParaRPr lang="es-ES" sz="2000"/>
        </a:p>
      </dgm:t>
    </dgm:pt>
    <dgm:pt modelId="{07721A38-51C6-477D-B425-D563A8F4F4E4}" type="sibTrans" cxnId="{3CABFD3E-11FD-4199-BA69-4870431173C7}">
      <dgm:prSet/>
      <dgm:spPr/>
      <dgm:t>
        <a:bodyPr/>
        <a:lstStyle/>
        <a:p>
          <a:endParaRPr lang="es-ES" sz="2000"/>
        </a:p>
      </dgm:t>
    </dgm:pt>
    <dgm:pt modelId="{424CA46A-EAF7-4673-B98C-7BBD135886F6}">
      <dgm:prSet custT="1"/>
      <dgm:spPr/>
      <dgm:t>
        <a:bodyPr/>
        <a:lstStyle/>
        <a:p>
          <a:r>
            <a:rPr lang="en-US" sz="800"/>
            <a:t>Collective Bran “Crianza de Nuestros Mares”</a:t>
          </a:r>
          <a:endParaRPr lang="es-ES" sz="800"/>
        </a:p>
      </dgm:t>
    </dgm:pt>
    <dgm:pt modelId="{B442F40D-6CC6-4A1E-9A14-9968F298A4E6}" type="parTrans" cxnId="{D94946F5-D926-435A-A0C3-A8E84062FD9B}">
      <dgm:prSet/>
      <dgm:spPr/>
      <dgm:t>
        <a:bodyPr/>
        <a:lstStyle/>
        <a:p>
          <a:endParaRPr lang="es-ES" sz="2000"/>
        </a:p>
      </dgm:t>
    </dgm:pt>
    <dgm:pt modelId="{B59BC5D5-B4A5-4B10-B263-C24FE5619D38}" type="sibTrans" cxnId="{D94946F5-D926-435A-A0C3-A8E84062FD9B}">
      <dgm:prSet/>
      <dgm:spPr/>
      <dgm:t>
        <a:bodyPr/>
        <a:lstStyle/>
        <a:p>
          <a:endParaRPr lang="es-ES" sz="2000"/>
        </a:p>
      </dgm:t>
    </dgm:pt>
    <dgm:pt modelId="{9E5FB5B2-95E5-4776-8D2E-FCCCD7B960B6}">
      <dgm:prSet custT="1"/>
      <dgm:spPr/>
      <dgm:t>
        <a:bodyPr/>
        <a:lstStyle/>
        <a:p>
          <a:r>
            <a:rPr lang="en-US" sz="800"/>
            <a:t>Markets and Trade</a:t>
          </a:r>
          <a:endParaRPr lang="es-ES" sz="800"/>
        </a:p>
      </dgm:t>
    </dgm:pt>
    <dgm:pt modelId="{EB37DF85-32FD-4135-859E-4200006E66EB}" type="parTrans" cxnId="{793BD19C-8607-4688-938A-3BDC10982156}">
      <dgm:prSet/>
      <dgm:spPr/>
      <dgm:t>
        <a:bodyPr/>
        <a:lstStyle/>
        <a:p>
          <a:endParaRPr lang="es-ES" sz="2000"/>
        </a:p>
      </dgm:t>
    </dgm:pt>
    <dgm:pt modelId="{D0C61E33-A670-4743-916A-CD879C2B6179}" type="sibTrans" cxnId="{793BD19C-8607-4688-938A-3BDC10982156}">
      <dgm:prSet/>
      <dgm:spPr/>
      <dgm:t>
        <a:bodyPr/>
        <a:lstStyle/>
        <a:p>
          <a:endParaRPr lang="es-ES" sz="2000"/>
        </a:p>
      </dgm:t>
    </dgm:pt>
    <dgm:pt modelId="{5B57B7BD-4489-4166-A5E0-AECEF83294F8}">
      <dgm:prSet custT="1"/>
      <dgm:spPr/>
      <dgm:t>
        <a:bodyPr/>
        <a:lstStyle/>
        <a:p>
          <a:r>
            <a:rPr lang="en-US" sz="800"/>
            <a:t>Training</a:t>
          </a:r>
          <a:endParaRPr lang="es-ES" sz="800"/>
        </a:p>
      </dgm:t>
    </dgm:pt>
    <dgm:pt modelId="{1CF5A9A7-CA46-4B08-B363-B746357AD967}" type="parTrans" cxnId="{0258F085-B4A5-4ACD-89C8-8739715D06BC}">
      <dgm:prSet/>
      <dgm:spPr/>
      <dgm:t>
        <a:bodyPr/>
        <a:lstStyle/>
        <a:p>
          <a:endParaRPr lang="es-ES" sz="2000"/>
        </a:p>
      </dgm:t>
    </dgm:pt>
    <dgm:pt modelId="{CDBC4BDF-AC57-4519-ADD9-32381DB81A15}" type="sibTrans" cxnId="{0258F085-B4A5-4ACD-89C8-8739715D06BC}">
      <dgm:prSet/>
      <dgm:spPr/>
      <dgm:t>
        <a:bodyPr/>
        <a:lstStyle/>
        <a:p>
          <a:endParaRPr lang="es-ES" sz="2000"/>
        </a:p>
      </dgm:t>
    </dgm:pt>
    <dgm:pt modelId="{5CB85C03-457E-4CEB-B2F1-0D4A63FD9851}">
      <dgm:prSet custT="1"/>
      <dgm:spPr/>
      <dgm:t>
        <a:bodyPr/>
        <a:lstStyle/>
        <a:p>
          <a:r>
            <a:rPr lang="en-US" sz="800"/>
            <a:t>Economic Sustainability</a:t>
          </a:r>
          <a:endParaRPr lang="es-ES" sz="800"/>
        </a:p>
      </dgm:t>
    </dgm:pt>
    <dgm:pt modelId="{D042C506-AD8A-4A0E-9167-6A861E0C1BF7}" type="parTrans" cxnId="{847BB2DD-DA1F-42C9-9464-155AEB6E93F4}">
      <dgm:prSet/>
      <dgm:spPr/>
      <dgm:t>
        <a:bodyPr/>
        <a:lstStyle/>
        <a:p>
          <a:endParaRPr lang="es-ES" sz="2000"/>
        </a:p>
      </dgm:t>
    </dgm:pt>
    <dgm:pt modelId="{7E0079E1-714D-4EFE-A239-C86350371916}" type="sibTrans" cxnId="{847BB2DD-DA1F-42C9-9464-155AEB6E93F4}">
      <dgm:prSet/>
      <dgm:spPr/>
      <dgm:t>
        <a:bodyPr/>
        <a:lstStyle/>
        <a:p>
          <a:endParaRPr lang="es-ES" sz="2000"/>
        </a:p>
      </dgm:t>
    </dgm:pt>
    <dgm:pt modelId="{BE864043-D107-4221-BDC2-1734B0D93B46}">
      <dgm:prSet custT="1"/>
      <dgm:spPr/>
      <dgm:t>
        <a:bodyPr/>
        <a:lstStyle/>
        <a:p>
          <a:r>
            <a:rPr lang="en-US" sz="800"/>
            <a:t>International relations</a:t>
          </a:r>
          <a:endParaRPr lang="es-ES" sz="800"/>
        </a:p>
      </dgm:t>
    </dgm:pt>
    <dgm:pt modelId="{F9D02D36-DF8B-49B2-959E-C76710E6B273}" type="parTrans" cxnId="{D4FD49A4-9370-4601-A461-CBB380A3DCF3}">
      <dgm:prSet/>
      <dgm:spPr/>
      <dgm:t>
        <a:bodyPr/>
        <a:lstStyle/>
        <a:p>
          <a:endParaRPr lang="es-ES" sz="2000"/>
        </a:p>
      </dgm:t>
    </dgm:pt>
    <dgm:pt modelId="{26D1B42D-D522-46DC-AD5D-B69A10A6FA0E}" type="sibTrans" cxnId="{D4FD49A4-9370-4601-A461-CBB380A3DCF3}">
      <dgm:prSet/>
      <dgm:spPr/>
      <dgm:t>
        <a:bodyPr/>
        <a:lstStyle/>
        <a:p>
          <a:endParaRPr lang="es-ES" sz="2000"/>
        </a:p>
      </dgm:t>
    </dgm:pt>
    <dgm:pt modelId="{34F32676-513F-482A-AF0C-15BF672C73F4}">
      <dgm:prSet custT="1"/>
      <dgm:spPr/>
      <dgm:t>
        <a:bodyPr/>
        <a:lstStyle/>
        <a:p>
          <a:r>
            <a:rPr lang="en-US" sz="800"/>
            <a:t>Labour Relations</a:t>
          </a:r>
          <a:endParaRPr lang="es-ES" sz="800"/>
        </a:p>
      </dgm:t>
    </dgm:pt>
    <dgm:pt modelId="{645F3B09-B5EF-41E8-8D77-96EB8C178CB1}" type="parTrans" cxnId="{2261900C-2575-4BC4-816A-4442A822AA6F}">
      <dgm:prSet/>
      <dgm:spPr/>
      <dgm:t>
        <a:bodyPr/>
        <a:lstStyle/>
        <a:p>
          <a:endParaRPr lang="es-ES" sz="2000"/>
        </a:p>
      </dgm:t>
    </dgm:pt>
    <dgm:pt modelId="{0D54B1BE-8B0D-49EB-80F2-0F1C4A70835C}" type="sibTrans" cxnId="{2261900C-2575-4BC4-816A-4442A822AA6F}">
      <dgm:prSet/>
      <dgm:spPr/>
      <dgm:t>
        <a:bodyPr/>
        <a:lstStyle/>
        <a:p>
          <a:endParaRPr lang="es-ES" sz="2000"/>
        </a:p>
      </dgm:t>
    </dgm:pt>
    <dgm:pt modelId="{B8E394C6-A564-428D-A002-616022F45C15}">
      <dgm:prSet custT="1"/>
      <dgm:spPr/>
      <dgm:t>
        <a:bodyPr/>
        <a:lstStyle/>
        <a:p>
          <a:r>
            <a:rPr lang="en-US" sz="800"/>
            <a:t>Communication</a:t>
          </a:r>
          <a:endParaRPr lang="es-ES" sz="800"/>
        </a:p>
      </dgm:t>
    </dgm:pt>
    <dgm:pt modelId="{FB8F1754-222C-44A5-AE38-CE65E0D67E50}" type="parTrans" cxnId="{CA68C119-73EB-4F89-8410-AF039A9DE2EE}">
      <dgm:prSet/>
      <dgm:spPr/>
      <dgm:t>
        <a:bodyPr/>
        <a:lstStyle/>
        <a:p>
          <a:endParaRPr lang="es-ES" sz="2000"/>
        </a:p>
      </dgm:t>
    </dgm:pt>
    <dgm:pt modelId="{B6227513-2674-44D2-B52A-CC235FDCD55D}" type="sibTrans" cxnId="{CA68C119-73EB-4F89-8410-AF039A9DE2EE}">
      <dgm:prSet/>
      <dgm:spPr/>
      <dgm:t>
        <a:bodyPr/>
        <a:lstStyle/>
        <a:p>
          <a:endParaRPr lang="es-ES" sz="2000"/>
        </a:p>
      </dgm:t>
    </dgm:pt>
    <dgm:pt modelId="{DBC05656-11A5-422A-95A8-1BB13A16F22E}">
      <dgm:prSet custT="1"/>
      <dgm:spPr/>
      <dgm:t>
        <a:bodyPr/>
        <a:lstStyle/>
        <a:p>
          <a:r>
            <a:rPr lang="en-US" sz="800"/>
            <a:t>Promotion</a:t>
          </a:r>
          <a:endParaRPr lang="es-ES" sz="800"/>
        </a:p>
      </dgm:t>
    </dgm:pt>
    <dgm:pt modelId="{815A1C51-C365-4E5E-A442-7F4A22A1DBB2}" type="parTrans" cxnId="{B75FF76D-EC6B-44F5-8646-0A595EE6D6EF}">
      <dgm:prSet/>
      <dgm:spPr/>
      <dgm:t>
        <a:bodyPr/>
        <a:lstStyle/>
        <a:p>
          <a:endParaRPr lang="es-ES" sz="2000"/>
        </a:p>
      </dgm:t>
    </dgm:pt>
    <dgm:pt modelId="{C247F6A7-E38B-4DC4-AC52-C2122788DA3F}" type="sibTrans" cxnId="{B75FF76D-EC6B-44F5-8646-0A595EE6D6EF}">
      <dgm:prSet/>
      <dgm:spPr/>
      <dgm:t>
        <a:bodyPr/>
        <a:lstStyle/>
        <a:p>
          <a:endParaRPr lang="es-ES" sz="2000"/>
        </a:p>
      </dgm:t>
    </dgm:pt>
    <dgm:pt modelId="{CB558950-0141-419E-A21F-BD7A2558BECF}" type="pres">
      <dgm:prSet presAssocID="{10B8C58E-3C60-4F76-8962-7DF50B886C63}" presName="Name0" presStyleCnt="0">
        <dgm:presLayoutVars>
          <dgm:dir/>
          <dgm:resizeHandles val="exact"/>
        </dgm:presLayoutVars>
      </dgm:prSet>
      <dgm:spPr/>
    </dgm:pt>
    <dgm:pt modelId="{798809A1-91AF-4266-87F3-9547625D51F0}" type="pres">
      <dgm:prSet presAssocID="{D9453DFF-7BE5-4247-A460-62353A5EB308}" presName="parTxOnly" presStyleLbl="node1" presStyleIdx="0" presStyleCnt="11">
        <dgm:presLayoutVars>
          <dgm:bulletEnabled val="1"/>
        </dgm:presLayoutVars>
      </dgm:prSet>
      <dgm:spPr/>
    </dgm:pt>
    <dgm:pt modelId="{6B1C90EA-E5C7-4746-9135-651F51569ACD}" type="pres">
      <dgm:prSet presAssocID="{6944DA32-6CBB-4DCB-9B74-8EDC58D79999}" presName="parSpace" presStyleCnt="0"/>
      <dgm:spPr/>
    </dgm:pt>
    <dgm:pt modelId="{73D68B7D-899B-4042-9A8C-377E5D68D472}" type="pres">
      <dgm:prSet presAssocID="{9B41B977-1F29-4925-B7FA-0A732237CDED}" presName="parTxOnly" presStyleLbl="node1" presStyleIdx="1" presStyleCnt="11">
        <dgm:presLayoutVars>
          <dgm:bulletEnabled val="1"/>
        </dgm:presLayoutVars>
      </dgm:prSet>
      <dgm:spPr/>
    </dgm:pt>
    <dgm:pt modelId="{07D3E5DA-3081-4AF7-B843-9F57B95EF97C}" type="pres">
      <dgm:prSet presAssocID="{11705F92-9715-4040-B7B8-16920641ECCA}" presName="parSpace" presStyleCnt="0"/>
      <dgm:spPr/>
    </dgm:pt>
    <dgm:pt modelId="{50BD67F9-8E3D-4EC2-B505-C281C2BE534D}" type="pres">
      <dgm:prSet presAssocID="{7488708E-C43E-4C09-82AD-8C6D0494D959}" presName="parTxOnly" presStyleLbl="node1" presStyleIdx="2" presStyleCnt="11">
        <dgm:presLayoutVars>
          <dgm:bulletEnabled val="1"/>
        </dgm:presLayoutVars>
      </dgm:prSet>
      <dgm:spPr/>
    </dgm:pt>
    <dgm:pt modelId="{82A8A994-71E2-486F-BF55-AECD1FB2698F}" type="pres">
      <dgm:prSet presAssocID="{07721A38-51C6-477D-B425-D563A8F4F4E4}" presName="parSpace" presStyleCnt="0"/>
      <dgm:spPr/>
    </dgm:pt>
    <dgm:pt modelId="{171BE2B7-174F-4F8D-AB2A-3F54D2D6C4A7}" type="pres">
      <dgm:prSet presAssocID="{424CA46A-EAF7-4673-B98C-7BBD135886F6}" presName="parTxOnly" presStyleLbl="node1" presStyleIdx="3" presStyleCnt="11">
        <dgm:presLayoutVars>
          <dgm:bulletEnabled val="1"/>
        </dgm:presLayoutVars>
      </dgm:prSet>
      <dgm:spPr/>
    </dgm:pt>
    <dgm:pt modelId="{CA7158D2-45D2-4AD7-9EEA-415B1452A79D}" type="pres">
      <dgm:prSet presAssocID="{B59BC5D5-B4A5-4B10-B263-C24FE5619D38}" presName="parSpace" presStyleCnt="0"/>
      <dgm:spPr/>
    </dgm:pt>
    <dgm:pt modelId="{A9EF1A3E-842F-4F9E-9FD8-E6885686C9E7}" type="pres">
      <dgm:prSet presAssocID="{9E5FB5B2-95E5-4776-8D2E-FCCCD7B960B6}" presName="parTxOnly" presStyleLbl="node1" presStyleIdx="4" presStyleCnt="11">
        <dgm:presLayoutVars>
          <dgm:bulletEnabled val="1"/>
        </dgm:presLayoutVars>
      </dgm:prSet>
      <dgm:spPr/>
    </dgm:pt>
    <dgm:pt modelId="{426F5262-6D53-4B25-A91E-BB4F09FCE8AA}" type="pres">
      <dgm:prSet presAssocID="{D0C61E33-A670-4743-916A-CD879C2B6179}" presName="parSpace" presStyleCnt="0"/>
      <dgm:spPr/>
    </dgm:pt>
    <dgm:pt modelId="{F0D95C61-26EE-4527-98F9-6230D2C0E1CC}" type="pres">
      <dgm:prSet presAssocID="{5B57B7BD-4489-4166-A5E0-AECEF83294F8}" presName="parTxOnly" presStyleLbl="node1" presStyleIdx="5" presStyleCnt="11">
        <dgm:presLayoutVars>
          <dgm:bulletEnabled val="1"/>
        </dgm:presLayoutVars>
      </dgm:prSet>
      <dgm:spPr/>
    </dgm:pt>
    <dgm:pt modelId="{27208336-E061-43F0-A7DB-F70C03F7E791}" type="pres">
      <dgm:prSet presAssocID="{CDBC4BDF-AC57-4519-ADD9-32381DB81A15}" presName="parSpace" presStyleCnt="0"/>
      <dgm:spPr/>
    </dgm:pt>
    <dgm:pt modelId="{18217A12-3B26-48ED-8B18-86B8AB591D6D}" type="pres">
      <dgm:prSet presAssocID="{5CB85C03-457E-4CEB-B2F1-0D4A63FD9851}" presName="parTxOnly" presStyleLbl="node1" presStyleIdx="6" presStyleCnt="11">
        <dgm:presLayoutVars>
          <dgm:bulletEnabled val="1"/>
        </dgm:presLayoutVars>
      </dgm:prSet>
      <dgm:spPr/>
    </dgm:pt>
    <dgm:pt modelId="{C369D71E-DB81-455B-8DE6-8F8E8112F81A}" type="pres">
      <dgm:prSet presAssocID="{7E0079E1-714D-4EFE-A239-C86350371916}" presName="parSpace" presStyleCnt="0"/>
      <dgm:spPr/>
    </dgm:pt>
    <dgm:pt modelId="{BD1E6B4F-DDD8-4564-9EE7-90FDEF3E2DCD}" type="pres">
      <dgm:prSet presAssocID="{BE864043-D107-4221-BDC2-1734B0D93B46}" presName="parTxOnly" presStyleLbl="node1" presStyleIdx="7" presStyleCnt="11">
        <dgm:presLayoutVars>
          <dgm:bulletEnabled val="1"/>
        </dgm:presLayoutVars>
      </dgm:prSet>
      <dgm:spPr/>
    </dgm:pt>
    <dgm:pt modelId="{E9C30F90-460A-482C-BE23-00449BE03D9F}" type="pres">
      <dgm:prSet presAssocID="{26D1B42D-D522-46DC-AD5D-B69A10A6FA0E}" presName="parSpace" presStyleCnt="0"/>
      <dgm:spPr/>
    </dgm:pt>
    <dgm:pt modelId="{21F94BB1-FD99-488A-8A6E-DDED0E64A4A1}" type="pres">
      <dgm:prSet presAssocID="{34F32676-513F-482A-AF0C-15BF672C73F4}" presName="parTxOnly" presStyleLbl="node1" presStyleIdx="8" presStyleCnt="11">
        <dgm:presLayoutVars>
          <dgm:bulletEnabled val="1"/>
        </dgm:presLayoutVars>
      </dgm:prSet>
      <dgm:spPr/>
    </dgm:pt>
    <dgm:pt modelId="{CD3C5315-4C7B-4590-B397-1FFA0A268451}" type="pres">
      <dgm:prSet presAssocID="{0D54B1BE-8B0D-49EB-80F2-0F1C4A70835C}" presName="parSpace" presStyleCnt="0"/>
      <dgm:spPr/>
    </dgm:pt>
    <dgm:pt modelId="{C2650CD8-F2EF-4BE8-BFC9-0F2E006290EF}" type="pres">
      <dgm:prSet presAssocID="{B8E394C6-A564-428D-A002-616022F45C15}" presName="parTxOnly" presStyleLbl="node1" presStyleIdx="9" presStyleCnt="11">
        <dgm:presLayoutVars>
          <dgm:bulletEnabled val="1"/>
        </dgm:presLayoutVars>
      </dgm:prSet>
      <dgm:spPr/>
    </dgm:pt>
    <dgm:pt modelId="{075D15F6-770E-4790-8A6E-D48496F92846}" type="pres">
      <dgm:prSet presAssocID="{B6227513-2674-44D2-B52A-CC235FDCD55D}" presName="parSpace" presStyleCnt="0"/>
      <dgm:spPr/>
    </dgm:pt>
    <dgm:pt modelId="{5DFC18E4-1510-4816-B4C6-4EEDE813AD90}" type="pres">
      <dgm:prSet presAssocID="{DBC05656-11A5-422A-95A8-1BB13A16F22E}" presName="parTxOnly" presStyleLbl="node1" presStyleIdx="10" presStyleCnt="11">
        <dgm:presLayoutVars>
          <dgm:bulletEnabled val="1"/>
        </dgm:presLayoutVars>
      </dgm:prSet>
      <dgm:spPr/>
    </dgm:pt>
  </dgm:ptLst>
  <dgm:cxnLst>
    <dgm:cxn modelId="{2261900C-2575-4BC4-816A-4442A822AA6F}" srcId="{10B8C58E-3C60-4F76-8962-7DF50B886C63}" destId="{34F32676-513F-482A-AF0C-15BF672C73F4}" srcOrd="8" destOrd="0" parTransId="{645F3B09-B5EF-41E8-8D77-96EB8C178CB1}" sibTransId="{0D54B1BE-8B0D-49EB-80F2-0F1C4A70835C}"/>
    <dgm:cxn modelId="{4B5AC510-6C2B-4A5D-B60D-7BE1766F631E}" type="presOf" srcId="{7488708E-C43E-4C09-82AD-8C6D0494D959}" destId="{50BD67F9-8E3D-4EC2-B505-C281C2BE534D}" srcOrd="0" destOrd="0" presId="urn:microsoft.com/office/officeart/2005/8/layout/hChevron3"/>
    <dgm:cxn modelId="{B6F4C218-C475-4C2F-A9F8-2177FA8517D8}" type="presOf" srcId="{9E5FB5B2-95E5-4776-8D2E-FCCCD7B960B6}" destId="{A9EF1A3E-842F-4F9E-9FD8-E6885686C9E7}" srcOrd="0" destOrd="0" presId="urn:microsoft.com/office/officeart/2005/8/layout/hChevron3"/>
    <dgm:cxn modelId="{CA68C119-73EB-4F89-8410-AF039A9DE2EE}" srcId="{10B8C58E-3C60-4F76-8962-7DF50B886C63}" destId="{B8E394C6-A564-428D-A002-616022F45C15}" srcOrd="9" destOrd="0" parTransId="{FB8F1754-222C-44A5-AE38-CE65E0D67E50}" sibTransId="{B6227513-2674-44D2-B52A-CC235FDCD55D}"/>
    <dgm:cxn modelId="{2734731A-D45F-492A-B25D-73D34EE33631}" type="presOf" srcId="{B8E394C6-A564-428D-A002-616022F45C15}" destId="{C2650CD8-F2EF-4BE8-BFC9-0F2E006290EF}" srcOrd="0" destOrd="0" presId="urn:microsoft.com/office/officeart/2005/8/layout/hChevron3"/>
    <dgm:cxn modelId="{346BC634-4A11-4D63-9DDA-4EDDFF87B042}" type="presOf" srcId="{5B57B7BD-4489-4166-A5E0-AECEF83294F8}" destId="{F0D95C61-26EE-4527-98F9-6230D2C0E1CC}" srcOrd="0" destOrd="0" presId="urn:microsoft.com/office/officeart/2005/8/layout/hChevron3"/>
    <dgm:cxn modelId="{3CABFD3E-11FD-4199-BA69-4870431173C7}" srcId="{10B8C58E-3C60-4F76-8962-7DF50B886C63}" destId="{7488708E-C43E-4C09-82AD-8C6D0494D959}" srcOrd="2" destOrd="0" parTransId="{ABE48DA4-6E6E-46A2-BF1F-82E69EE2A63F}" sibTransId="{07721A38-51C6-477D-B425-D563A8F4F4E4}"/>
    <dgm:cxn modelId="{8183845B-AB42-41DA-97D8-7B18A37E1DB6}" type="presOf" srcId="{5CB85C03-457E-4CEB-B2F1-0D4A63FD9851}" destId="{18217A12-3B26-48ED-8B18-86B8AB591D6D}" srcOrd="0" destOrd="0" presId="urn:microsoft.com/office/officeart/2005/8/layout/hChevron3"/>
    <dgm:cxn modelId="{0A46DB60-E7BF-4D6A-AC68-77D0EAB25FFD}" type="presOf" srcId="{9B41B977-1F29-4925-B7FA-0A732237CDED}" destId="{73D68B7D-899B-4042-9A8C-377E5D68D472}" srcOrd="0" destOrd="0" presId="urn:microsoft.com/office/officeart/2005/8/layout/hChevron3"/>
    <dgm:cxn modelId="{FF8ED269-9C95-4296-BFC6-65367AD96A2E}" type="presOf" srcId="{BE864043-D107-4221-BDC2-1734B0D93B46}" destId="{BD1E6B4F-DDD8-4564-9EE7-90FDEF3E2DCD}" srcOrd="0" destOrd="0" presId="urn:microsoft.com/office/officeart/2005/8/layout/hChevron3"/>
    <dgm:cxn modelId="{9999006B-A5BB-4760-A37F-ED8A86386477}" srcId="{10B8C58E-3C60-4F76-8962-7DF50B886C63}" destId="{9B41B977-1F29-4925-B7FA-0A732237CDED}" srcOrd="1" destOrd="0" parTransId="{A60DE72E-438E-4AF5-872B-487FF4A69D7D}" sibTransId="{11705F92-9715-4040-B7B8-16920641ECCA}"/>
    <dgm:cxn modelId="{B75FF76D-EC6B-44F5-8646-0A595EE6D6EF}" srcId="{10B8C58E-3C60-4F76-8962-7DF50B886C63}" destId="{DBC05656-11A5-422A-95A8-1BB13A16F22E}" srcOrd="10" destOrd="0" parTransId="{815A1C51-C365-4E5E-A442-7F4A22A1DBB2}" sibTransId="{C247F6A7-E38B-4DC4-AC52-C2122788DA3F}"/>
    <dgm:cxn modelId="{AD3A525A-BE5A-4C70-BF1A-69557D9708AF}" type="presOf" srcId="{424CA46A-EAF7-4673-B98C-7BBD135886F6}" destId="{171BE2B7-174F-4F8D-AB2A-3F54D2D6C4A7}" srcOrd="0" destOrd="0" presId="urn:microsoft.com/office/officeart/2005/8/layout/hChevron3"/>
    <dgm:cxn modelId="{0258F085-B4A5-4ACD-89C8-8739715D06BC}" srcId="{10B8C58E-3C60-4F76-8962-7DF50B886C63}" destId="{5B57B7BD-4489-4166-A5E0-AECEF83294F8}" srcOrd="5" destOrd="0" parTransId="{1CF5A9A7-CA46-4B08-B363-B746357AD967}" sibTransId="{CDBC4BDF-AC57-4519-ADD9-32381DB81A15}"/>
    <dgm:cxn modelId="{4F7D3595-1BE1-42CA-B628-D856ACDEBCFB}" type="presOf" srcId="{34F32676-513F-482A-AF0C-15BF672C73F4}" destId="{21F94BB1-FD99-488A-8A6E-DDED0E64A4A1}" srcOrd="0" destOrd="0" presId="urn:microsoft.com/office/officeart/2005/8/layout/hChevron3"/>
    <dgm:cxn modelId="{74FF9095-5FD4-46AA-9E95-35F1161B3219}" type="presOf" srcId="{10B8C58E-3C60-4F76-8962-7DF50B886C63}" destId="{CB558950-0141-419E-A21F-BD7A2558BECF}" srcOrd="0" destOrd="0" presId="urn:microsoft.com/office/officeart/2005/8/layout/hChevron3"/>
    <dgm:cxn modelId="{BF68F397-76A2-4950-893B-B496DDE85CA3}" srcId="{10B8C58E-3C60-4F76-8962-7DF50B886C63}" destId="{D9453DFF-7BE5-4247-A460-62353A5EB308}" srcOrd="0" destOrd="0" parTransId="{BB0B5A39-9FA5-4577-A273-16C5C2105677}" sibTransId="{6944DA32-6CBB-4DCB-9B74-8EDC58D79999}"/>
    <dgm:cxn modelId="{793BD19C-8607-4688-938A-3BDC10982156}" srcId="{10B8C58E-3C60-4F76-8962-7DF50B886C63}" destId="{9E5FB5B2-95E5-4776-8D2E-FCCCD7B960B6}" srcOrd="4" destOrd="0" parTransId="{EB37DF85-32FD-4135-859E-4200006E66EB}" sibTransId="{D0C61E33-A670-4743-916A-CD879C2B6179}"/>
    <dgm:cxn modelId="{D4FD49A4-9370-4601-A461-CBB380A3DCF3}" srcId="{10B8C58E-3C60-4F76-8962-7DF50B886C63}" destId="{BE864043-D107-4221-BDC2-1734B0D93B46}" srcOrd="7" destOrd="0" parTransId="{F9D02D36-DF8B-49B2-959E-C76710E6B273}" sibTransId="{26D1B42D-D522-46DC-AD5D-B69A10A6FA0E}"/>
    <dgm:cxn modelId="{5CAFC8A7-263E-4313-81CC-47A53514EF2F}" type="presOf" srcId="{D9453DFF-7BE5-4247-A460-62353A5EB308}" destId="{798809A1-91AF-4266-87F3-9547625D51F0}" srcOrd="0" destOrd="0" presId="urn:microsoft.com/office/officeart/2005/8/layout/hChevron3"/>
    <dgm:cxn modelId="{7D73CEAE-C616-47E0-BF89-10F17D54F2E3}" type="presOf" srcId="{DBC05656-11A5-422A-95A8-1BB13A16F22E}" destId="{5DFC18E4-1510-4816-B4C6-4EEDE813AD90}" srcOrd="0" destOrd="0" presId="urn:microsoft.com/office/officeart/2005/8/layout/hChevron3"/>
    <dgm:cxn modelId="{847BB2DD-DA1F-42C9-9464-155AEB6E93F4}" srcId="{10B8C58E-3C60-4F76-8962-7DF50B886C63}" destId="{5CB85C03-457E-4CEB-B2F1-0D4A63FD9851}" srcOrd="6" destOrd="0" parTransId="{D042C506-AD8A-4A0E-9167-6A861E0C1BF7}" sibTransId="{7E0079E1-714D-4EFE-A239-C86350371916}"/>
    <dgm:cxn modelId="{D94946F5-D926-435A-A0C3-A8E84062FD9B}" srcId="{10B8C58E-3C60-4F76-8962-7DF50B886C63}" destId="{424CA46A-EAF7-4673-B98C-7BBD135886F6}" srcOrd="3" destOrd="0" parTransId="{B442F40D-6CC6-4A1E-9A14-9968F298A4E6}" sibTransId="{B59BC5D5-B4A5-4B10-B263-C24FE5619D38}"/>
    <dgm:cxn modelId="{2A4A49C9-8898-4737-B8C3-807BD0857FF2}" type="presParOf" srcId="{CB558950-0141-419E-A21F-BD7A2558BECF}" destId="{798809A1-91AF-4266-87F3-9547625D51F0}" srcOrd="0" destOrd="0" presId="urn:microsoft.com/office/officeart/2005/8/layout/hChevron3"/>
    <dgm:cxn modelId="{74C0099C-E975-4752-B7FD-7289179EBE6E}" type="presParOf" srcId="{CB558950-0141-419E-A21F-BD7A2558BECF}" destId="{6B1C90EA-E5C7-4746-9135-651F51569ACD}" srcOrd="1" destOrd="0" presId="urn:microsoft.com/office/officeart/2005/8/layout/hChevron3"/>
    <dgm:cxn modelId="{3E519B21-74E8-415D-9B46-BBCF3EFA1CB3}" type="presParOf" srcId="{CB558950-0141-419E-A21F-BD7A2558BECF}" destId="{73D68B7D-899B-4042-9A8C-377E5D68D472}" srcOrd="2" destOrd="0" presId="urn:microsoft.com/office/officeart/2005/8/layout/hChevron3"/>
    <dgm:cxn modelId="{42509707-2417-46DA-A4CA-057CFA77A29D}" type="presParOf" srcId="{CB558950-0141-419E-A21F-BD7A2558BECF}" destId="{07D3E5DA-3081-4AF7-B843-9F57B95EF97C}" srcOrd="3" destOrd="0" presId="urn:microsoft.com/office/officeart/2005/8/layout/hChevron3"/>
    <dgm:cxn modelId="{1D216C3F-09C5-4520-B133-A600C8A0FD0C}" type="presParOf" srcId="{CB558950-0141-419E-A21F-BD7A2558BECF}" destId="{50BD67F9-8E3D-4EC2-B505-C281C2BE534D}" srcOrd="4" destOrd="0" presId="urn:microsoft.com/office/officeart/2005/8/layout/hChevron3"/>
    <dgm:cxn modelId="{49DFFABE-6FD4-4458-ADC6-26CE56BA561C}" type="presParOf" srcId="{CB558950-0141-419E-A21F-BD7A2558BECF}" destId="{82A8A994-71E2-486F-BF55-AECD1FB2698F}" srcOrd="5" destOrd="0" presId="urn:microsoft.com/office/officeart/2005/8/layout/hChevron3"/>
    <dgm:cxn modelId="{CEDACAC3-87DC-4FFF-82E5-77FB68F7BB3A}" type="presParOf" srcId="{CB558950-0141-419E-A21F-BD7A2558BECF}" destId="{171BE2B7-174F-4F8D-AB2A-3F54D2D6C4A7}" srcOrd="6" destOrd="0" presId="urn:microsoft.com/office/officeart/2005/8/layout/hChevron3"/>
    <dgm:cxn modelId="{E8E94881-93C0-4AB9-A84A-EFC3119F9F47}" type="presParOf" srcId="{CB558950-0141-419E-A21F-BD7A2558BECF}" destId="{CA7158D2-45D2-4AD7-9EEA-415B1452A79D}" srcOrd="7" destOrd="0" presId="urn:microsoft.com/office/officeart/2005/8/layout/hChevron3"/>
    <dgm:cxn modelId="{4F2FCF3F-BEB5-4AD3-B183-EB4239C219CF}" type="presParOf" srcId="{CB558950-0141-419E-A21F-BD7A2558BECF}" destId="{A9EF1A3E-842F-4F9E-9FD8-E6885686C9E7}" srcOrd="8" destOrd="0" presId="urn:microsoft.com/office/officeart/2005/8/layout/hChevron3"/>
    <dgm:cxn modelId="{CB460AC7-FE38-423D-88F1-6014D7B7B0E5}" type="presParOf" srcId="{CB558950-0141-419E-A21F-BD7A2558BECF}" destId="{426F5262-6D53-4B25-A91E-BB4F09FCE8AA}" srcOrd="9" destOrd="0" presId="urn:microsoft.com/office/officeart/2005/8/layout/hChevron3"/>
    <dgm:cxn modelId="{B561F597-AC69-4D90-8819-2F7F1870BF84}" type="presParOf" srcId="{CB558950-0141-419E-A21F-BD7A2558BECF}" destId="{F0D95C61-26EE-4527-98F9-6230D2C0E1CC}" srcOrd="10" destOrd="0" presId="urn:microsoft.com/office/officeart/2005/8/layout/hChevron3"/>
    <dgm:cxn modelId="{C299E26A-0B43-47E0-A5E1-31C94943C138}" type="presParOf" srcId="{CB558950-0141-419E-A21F-BD7A2558BECF}" destId="{27208336-E061-43F0-A7DB-F70C03F7E791}" srcOrd="11" destOrd="0" presId="urn:microsoft.com/office/officeart/2005/8/layout/hChevron3"/>
    <dgm:cxn modelId="{F1945B0A-3566-48C7-A49A-8CDDCEC4F761}" type="presParOf" srcId="{CB558950-0141-419E-A21F-BD7A2558BECF}" destId="{18217A12-3B26-48ED-8B18-86B8AB591D6D}" srcOrd="12" destOrd="0" presId="urn:microsoft.com/office/officeart/2005/8/layout/hChevron3"/>
    <dgm:cxn modelId="{D25CDCD8-369C-4829-A454-63A4C418C68F}" type="presParOf" srcId="{CB558950-0141-419E-A21F-BD7A2558BECF}" destId="{C369D71E-DB81-455B-8DE6-8F8E8112F81A}" srcOrd="13" destOrd="0" presId="urn:microsoft.com/office/officeart/2005/8/layout/hChevron3"/>
    <dgm:cxn modelId="{BE718892-E226-4C38-8B4D-8AA72E03AA7D}" type="presParOf" srcId="{CB558950-0141-419E-A21F-BD7A2558BECF}" destId="{BD1E6B4F-DDD8-4564-9EE7-90FDEF3E2DCD}" srcOrd="14" destOrd="0" presId="urn:microsoft.com/office/officeart/2005/8/layout/hChevron3"/>
    <dgm:cxn modelId="{15D6893B-B55F-402C-8F4D-BC9504760F6A}" type="presParOf" srcId="{CB558950-0141-419E-A21F-BD7A2558BECF}" destId="{E9C30F90-460A-482C-BE23-00449BE03D9F}" srcOrd="15" destOrd="0" presId="urn:microsoft.com/office/officeart/2005/8/layout/hChevron3"/>
    <dgm:cxn modelId="{7AB19386-6FD1-4E51-A2A3-613005FFD4E3}" type="presParOf" srcId="{CB558950-0141-419E-A21F-BD7A2558BECF}" destId="{21F94BB1-FD99-488A-8A6E-DDED0E64A4A1}" srcOrd="16" destOrd="0" presId="urn:microsoft.com/office/officeart/2005/8/layout/hChevron3"/>
    <dgm:cxn modelId="{7F30C9F5-DA82-4616-8809-4F813C50B3F0}" type="presParOf" srcId="{CB558950-0141-419E-A21F-BD7A2558BECF}" destId="{CD3C5315-4C7B-4590-B397-1FFA0A268451}" srcOrd="17" destOrd="0" presId="urn:microsoft.com/office/officeart/2005/8/layout/hChevron3"/>
    <dgm:cxn modelId="{2F8D105E-CB71-4C22-A149-AC2A1C5A3006}" type="presParOf" srcId="{CB558950-0141-419E-A21F-BD7A2558BECF}" destId="{C2650CD8-F2EF-4BE8-BFC9-0F2E006290EF}" srcOrd="18" destOrd="0" presId="urn:microsoft.com/office/officeart/2005/8/layout/hChevron3"/>
    <dgm:cxn modelId="{C3B916E2-E489-4781-B576-74D7A2559CE7}" type="presParOf" srcId="{CB558950-0141-419E-A21F-BD7A2558BECF}" destId="{075D15F6-770E-4790-8A6E-D48496F92846}" srcOrd="19" destOrd="0" presId="urn:microsoft.com/office/officeart/2005/8/layout/hChevron3"/>
    <dgm:cxn modelId="{1646C225-56FC-4627-8284-03F6B671DC3A}" type="presParOf" srcId="{CB558950-0141-419E-A21F-BD7A2558BECF}" destId="{5DFC18E4-1510-4816-B4C6-4EEDE813AD90}" srcOrd="2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B8C58E-3C60-4F76-8962-7DF50B886C63}" type="doc">
      <dgm:prSet loTypeId="urn:microsoft.com/office/officeart/2005/8/layout/hChevron3" loCatId="process" qsTypeId="urn:microsoft.com/office/officeart/2005/8/quickstyle/3d4" qsCatId="3D" csTypeId="urn:microsoft.com/office/officeart/2005/8/colors/accent2_1" csCatId="accent2" phldr="1"/>
      <dgm:spPr/>
      <dgm:t>
        <a:bodyPr/>
        <a:lstStyle/>
        <a:p>
          <a:endParaRPr lang="es-ES"/>
        </a:p>
      </dgm:t>
    </dgm:pt>
    <dgm:pt modelId="{D9453DFF-7BE5-4247-A460-62353A5EB308}">
      <dgm:prSet custT="1"/>
      <dgm:spPr/>
      <dgm:t>
        <a:bodyPr/>
        <a:lstStyle/>
        <a:p>
          <a:r>
            <a:rPr lang="en-US" sz="800"/>
            <a:t>Innovation</a:t>
          </a:r>
          <a:endParaRPr lang="es-ES" sz="800"/>
        </a:p>
      </dgm:t>
    </dgm:pt>
    <dgm:pt modelId="{BB0B5A39-9FA5-4577-A273-16C5C2105677}" type="parTrans" cxnId="{BF68F397-76A2-4950-893B-B496DDE85CA3}">
      <dgm:prSet/>
      <dgm:spPr/>
      <dgm:t>
        <a:bodyPr/>
        <a:lstStyle/>
        <a:p>
          <a:endParaRPr lang="es-ES" sz="2000"/>
        </a:p>
      </dgm:t>
    </dgm:pt>
    <dgm:pt modelId="{6944DA32-6CBB-4DCB-9B74-8EDC58D79999}" type="sibTrans" cxnId="{BF68F397-76A2-4950-893B-B496DDE85CA3}">
      <dgm:prSet/>
      <dgm:spPr/>
      <dgm:t>
        <a:bodyPr/>
        <a:lstStyle/>
        <a:p>
          <a:endParaRPr lang="es-ES" sz="2000"/>
        </a:p>
      </dgm:t>
    </dgm:pt>
    <dgm:pt modelId="{9B41B977-1F29-4925-B7FA-0A732237CDED}">
      <dgm:prSet custT="1"/>
      <dgm:spPr>
        <a:solidFill>
          <a:schemeClr val="accent4"/>
        </a:solidFill>
      </dgm:spPr>
      <dgm:t>
        <a:bodyPr/>
        <a:lstStyle/>
        <a:p>
          <a:r>
            <a:rPr lang="en-US" sz="800" dirty="0"/>
            <a:t>Fish health and Fish Welfare</a:t>
          </a:r>
          <a:endParaRPr lang="es-ES" sz="800" dirty="0"/>
        </a:p>
      </dgm:t>
    </dgm:pt>
    <dgm:pt modelId="{A60DE72E-438E-4AF5-872B-487FF4A69D7D}" type="parTrans" cxnId="{9999006B-A5BB-4760-A37F-ED8A86386477}">
      <dgm:prSet/>
      <dgm:spPr/>
      <dgm:t>
        <a:bodyPr/>
        <a:lstStyle/>
        <a:p>
          <a:endParaRPr lang="es-ES" sz="2000"/>
        </a:p>
      </dgm:t>
    </dgm:pt>
    <dgm:pt modelId="{11705F92-9715-4040-B7B8-16920641ECCA}" type="sibTrans" cxnId="{9999006B-A5BB-4760-A37F-ED8A86386477}">
      <dgm:prSet/>
      <dgm:spPr/>
      <dgm:t>
        <a:bodyPr/>
        <a:lstStyle/>
        <a:p>
          <a:endParaRPr lang="es-ES" sz="2000"/>
        </a:p>
      </dgm:t>
    </dgm:pt>
    <dgm:pt modelId="{7488708E-C43E-4C09-82AD-8C6D0494D959}">
      <dgm:prSet custT="1"/>
      <dgm:spPr/>
      <dgm:t>
        <a:bodyPr/>
        <a:lstStyle/>
        <a:p>
          <a:r>
            <a:rPr lang="en-US" sz="800"/>
            <a:t>Feeds</a:t>
          </a:r>
          <a:endParaRPr lang="es-ES" sz="800"/>
        </a:p>
      </dgm:t>
    </dgm:pt>
    <dgm:pt modelId="{ABE48DA4-6E6E-46A2-BF1F-82E69EE2A63F}" type="parTrans" cxnId="{3CABFD3E-11FD-4199-BA69-4870431173C7}">
      <dgm:prSet/>
      <dgm:spPr/>
      <dgm:t>
        <a:bodyPr/>
        <a:lstStyle/>
        <a:p>
          <a:endParaRPr lang="es-ES" sz="2000"/>
        </a:p>
      </dgm:t>
    </dgm:pt>
    <dgm:pt modelId="{07721A38-51C6-477D-B425-D563A8F4F4E4}" type="sibTrans" cxnId="{3CABFD3E-11FD-4199-BA69-4870431173C7}">
      <dgm:prSet/>
      <dgm:spPr/>
      <dgm:t>
        <a:bodyPr/>
        <a:lstStyle/>
        <a:p>
          <a:endParaRPr lang="es-ES" sz="2000"/>
        </a:p>
      </dgm:t>
    </dgm:pt>
    <dgm:pt modelId="{424CA46A-EAF7-4673-B98C-7BBD135886F6}">
      <dgm:prSet custT="1"/>
      <dgm:spPr/>
      <dgm:t>
        <a:bodyPr/>
        <a:lstStyle/>
        <a:p>
          <a:r>
            <a:rPr lang="en-US" sz="800"/>
            <a:t>Collective Bran “Crianza de Nuestros Mares”</a:t>
          </a:r>
          <a:endParaRPr lang="es-ES" sz="800"/>
        </a:p>
      </dgm:t>
    </dgm:pt>
    <dgm:pt modelId="{B442F40D-6CC6-4A1E-9A14-9968F298A4E6}" type="parTrans" cxnId="{D94946F5-D926-435A-A0C3-A8E84062FD9B}">
      <dgm:prSet/>
      <dgm:spPr/>
      <dgm:t>
        <a:bodyPr/>
        <a:lstStyle/>
        <a:p>
          <a:endParaRPr lang="es-ES" sz="2000"/>
        </a:p>
      </dgm:t>
    </dgm:pt>
    <dgm:pt modelId="{B59BC5D5-B4A5-4B10-B263-C24FE5619D38}" type="sibTrans" cxnId="{D94946F5-D926-435A-A0C3-A8E84062FD9B}">
      <dgm:prSet/>
      <dgm:spPr/>
      <dgm:t>
        <a:bodyPr/>
        <a:lstStyle/>
        <a:p>
          <a:endParaRPr lang="es-ES" sz="2000"/>
        </a:p>
      </dgm:t>
    </dgm:pt>
    <dgm:pt modelId="{9E5FB5B2-95E5-4776-8D2E-FCCCD7B960B6}">
      <dgm:prSet custT="1"/>
      <dgm:spPr/>
      <dgm:t>
        <a:bodyPr/>
        <a:lstStyle/>
        <a:p>
          <a:r>
            <a:rPr lang="en-US" sz="800"/>
            <a:t>Markets and Trade</a:t>
          </a:r>
          <a:endParaRPr lang="es-ES" sz="800"/>
        </a:p>
      </dgm:t>
    </dgm:pt>
    <dgm:pt modelId="{EB37DF85-32FD-4135-859E-4200006E66EB}" type="parTrans" cxnId="{793BD19C-8607-4688-938A-3BDC10982156}">
      <dgm:prSet/>
      <dgm:spPr/>
      <dgm:t>
        <a:bodyPr/>
        <a:lstStyle/>
        <a:p>
          <a:endParaRPr lang="es-ES" sz="2000"/>
        </a:p>
      </dgm:t>
    </dgm:pt>
    <dgm:pt modelId="{D0C61E33-A670-4743-916A-CD879C2B6179}" type="sibTrans" cxnId="{793BD19C-8607-4688-938A-3BDC10982156}">
      <dgm:prSet/>
      <dgm:spPr/>
      <dgm:t>
        <a:bodyPr/>
        <a:lstStyle/>
        <a:p>
          <a:endParaRPr lang="es-ES" sz="2000"/>
        </a:p>
      </dgm:t>
    </dgm:pt>
    <dgm:pt modelId="{5B57B7BD-4489-4166-A5E0-AECEF83294F8}">
      <dgm:prSet custT="1"/>
      <dgm:spPr/>
      <dgm:t>
        <a:bodyPr/>
        <a:lstStyle/>
        <a:p>
          <a:r>
            <a:rPr lang="en-US" sz="800"/>
            <a:t>Training</a:t>
          </a:r>
          <a:endParaRPr lang="es-ES" sz="800"/>
        </a:p>
      </dgm:t>
    </dgm:pt>
    <dgm:pt modelId="{1CF5A9A7-CA46-4B08-B363-B746357AD967}" type="parTrans" cxnId="{0258F085-B4A5-4ACD-89C8-8739715D06BC}">
      <dgm:prSet/>
      <dgm:spPr/>
      <dgm:t>
        <a:bodyPr/>
        <a:lstStyle/>
        <a:p>
          <a:endParaRPr lang="es-ES" sz="2000"/>
        </a:p>
      </dgm:t>
    </dgm:pt>
    <dgm:pt modelId="{CDBC4BDF-AC57-4519-ADD9-32381DB81A15}" type="sibTrans" cxnId="{0258F085-B4A5-4ACD-89C8-8739715D06BC}">
      <dgm:prSet/>
      <dgm:spPr/>
      <dgm:t>
        <a:bodyPr/>
        <a:lstStyle/>
        <a:p>
          <a:endParaRPr lang="es-ES" sz="2000"/>
        </a:p>
      </dgm:t>
    </dgm:pt>
    <dgm:pt modelId="{5CB85C03-457E-4CEB-B2F1-0D4A63FD9851}">
      <dgm:prSet custT="1"/>
      <dgm:spPr/>
      <dgm:t>
        <a:bodyPr/>
        <a:lstStyle/>
        <a:p>
          <a:r>
            <a:rPr lang="en-US" sz="800"/>
            <a:t>Economic Sustainability</a:t>
          </a:r>
          <a:endParaRPr lang="es-ES" sz="800"/>
        </a:p>
      </dgm:t>
    </dgm:pt>
    <dgm:pt modelId="{D042C506-AD8A-4A0E-9167-6A861E0C1BF7}" type="parTrans" cxnId="{847BB2DD-DA1F-42C9-9464-155AEB6E93F4}">
      <dgm:prSet/>
      <dgm:spPr/>
      <dgm:t>
        <a:bodyPr/>
        <a:lstStyle/>
        <a:p>
          <a:endParaRPr lang="es-ES" sz="2000"/>
        </a:p>
      </dgm:t>
    </dgm:pt>
    <dgm:pt modelId="{7E0079E1-714D-4EFE-A239-C86350371916}" type="sibTrans" cxnId="{847BB2DD-DA1F-42C9-9464-155AEB6E93F4}">
      <dgm:prSet/>
      <dgm:spPr/>
      <dgm:t>
        <a:bodyPr/>
        <a:lstStyle/>
        <a:p>
          <a:endParaRPr lang="es-ES" sz="2000"/>
        </a:p>
      </dgm:t>
    </dgm:pt>
    <dgm:pt modelId="{BE864043-D107-4221-BDC2-1734B0D93B46}">
      <dgm:prSet custT="1"/>
      <dgm:spPr/>
      <dgm:t>
        <a:bodyPr/>
        <a:lstStyle/>
        <a:p>
          <a:r>
            <a:rPr lang="en-US" sz="800"/>
            <a:t>International relations</a:t>
          </a:r>
          <a:endParaRPr lang="es-ES" sz="800"/>
        </a:p>
      </dgm:t>
    </dgm:pt>
    <dgm:pt modelId="{F9D02D36-DF8B-49B2-959E-C76710E6B273}" type="parTrans" cxnId="{D4FD49A4-9370-4601-A461-CBB380A3DCF3}">
      <dgm:prSet/>
      <dgm:spPr/>
      <dgm:t>
        <a:bodyPr/>
        <a:lstStyle/>
        <a:p>
          <a:endParaRPr lang="es-ES" sz="2000"/>
        </a:p>
      </dgm:t>
    </dgm:pt>
    <dgm:pt modelId="{26D1B42D-D522-46DC-AD5D-B69A10A6FA0E}" type="sibTrans" cxnId="{D4FD49A4-9370-4601-A461-CBB380A3DCF3}">
      <dgm:prSet/>
      <dgm:spPr/>
      <dgm:t>
        <a:bodyPr/>
        <a:lstStyle/>
        <a:p>
          <a:endParaRPr lang="es-ES" sz="2000"/>
        </a:p>
      </dgm:t>
    </dgm:pt>
    <dgm:pt modelId="{34F32676-513F-482A-AF0C-15BF672C73F4}">
      <dgm:prSet custT="1"/>
      <dgm:spPr/>
      <dgm:t>
        <a:bodyPr/>
        <a:lstStyle/>
        <a:p>
          <a:r>
            <a:rPr lang="en-US" sz="800"/>
            <a:t>Labour Relations</a:t>
          </a:r>
          <a:endParaRPr lang="es-ES" sz="800"/>
        </a:p>
      </dgm:t>
    </dgm:pt>
    <dgm:pt modelId="{645F3B09-B5EF-41E8-8D77-96EB8C178CB1}" type="parTrans" cxnId="{2261900C-2575-4BC4-816A-4442A822AA6F}">
      <dgm:prSet/>
      <dgm:spPr/>
      <dgm:t>
        <a:bodyPr/>
        <a:lstStyle/>
        <a:p>
          <a:endParaRPr lang="es-ES" sz="2000"/>
        </a:p>
      </dgm:t>
    </dgm:pt>
    <dgm:pt modelId="{0D54B1BE-8B0D-49EB-80F2-0F1C4A70835C}" type="sibTrans" cxnId="{2261900C-2575-4BC4-816A-4442A822AA6F}">
      <dgm:prSet/>
      <dgm:spPr/>
      <dgm:t>
        <a:bodyPr/>
        <a:lstStyle/>
        <a:p>
          <a:endParaRPr lang="es-ES" sz="2000"/>
        </a:p>
      </dgm:t>
    </dgm:pt>
    <dgm:pt modelId="{B8E394C6-A564-428D-A002-616022F45C15}">
      <dgm:prSet custT="1"/>
      <dgm:spPr/>
      <dgm:t>
        <a:bodyPr/>
        <a:lstStyle/>
        <a:p>
          <a:r>
            <a:rPr lang="en-US" sz="800"/>
            <a:t>Communication</a:t>
          </a:r>
          <a:endParaRPr lang="es-ES" sz="800"/>
        </a:p>
      </dgm:t>
    </dgm:pt>
    <dgm:pt modelId="{FB8F1754-222C-44A5-AE38-CE65E0D67E50}" type="parTrans" cxnId="{CA68C119-73EB-4F89-8410-AF039A9DE2EE}">
      <dgm:prSet/>
      <dgm:spPr/>
      <dgm:t>
        <a:bodyPr/>
        <a:lstStyle/>
        <a:p>
          <a:endParaRPr lang="es-ES" sz="2000"/>
        </a:p>
      </dgm:t>
    </dgm:pt>
    <dgm:pt modelId="{B6227513-2674-44D2-B52A-CC235FDCD55D}" type="sibTrans" cxnId="{CA68C119-73EB-4F89-8410-AF039A9DE2EE}">
      <dgm:prSet/>
      <dgm:spPr/>
      <dgm:t>
        <a:bodyPr/>
        <a:lstStyle/>
        <a:p>
          <a:endParaRPr lang="es-ES" sz="2000"/>
        </a:p>
      </dgm:t>
    </dgm:pt>
    <dgm:pt modelId="{DBC05656-11A5-422A-95A8-1BB13A16F22E}">
      <dgm:prSet custT="1"/>
      <dgm:spPr/>
      <dgm:t>
        <a:bodyPr/>
        <a:lstStyle/>
        <a:p>
          <a:r>
            <a:rPr lang="en-US" sz="800"/>
            <a:t>Promotion</a:t>
          </a:r>
          <a:endParaRPr lang="es-ES" sz="800"/>
        </a:p>
      </dgm:t>
    </dgm:pt>
    <dgm:pt modelId="{815A1C51-C365-4E5E-A442-7F4A22A1DBB2}" type="parTrans" cxnId="{B75FF76D-EC6B-44F5-8646-0A595EE6D6EF}">
      <dgm:prSet/>
      <dgm:spPr/>
      <dgm:t>
        <a:bodyPr/>
        <a:lstStyle/>
        <a:p>
          <a:endParaRPr lang="es-ES" sz="2000"/>
        </a:p>
      </dgm:t>
    </dgm:pt>
    <dgm:pt modelId="{C247F6A7-E38B-4DC4-AC52-C2122788DA3F}" type="sibTrans" cxnId="{B75FF76D-EC6B-44F5-8646-0A595EE6D6EF}">
      <dgm:prSet/>
      <dgm:spPr/>
      <dgm:t>
        <a:bodyPr/>
        <a:lstStyle/>
        <a:p>
          <a:endParaRPr lang="es-ES" sz="2000"/>
        </a:p>
      </dgm:t>
    </dgm:pt>
    <dgm:pt modelId="{CB558950-0141-419E-A21F-BD7A2558BECF}" type="pres">
      <dgm:prSet presAssocID="{10B8C58E-3C60-4F76-8962-7DF50B886C63}" presName="Name0" presStyleCnt="0">
        <dgm:presLayoutVars>
          <dgm:dir/>
          <dgm:resizeHandles val="exact"/>
        </dgm:presLayoutVars>
      </dgm:prSet>
      <dgm:spPr/>
    </dgm:pt>
    <dgm:pt modelId="{798809A1-91AF-4266-87F3-9547625D51F0}" type="pres">
      <dgm:prSet presAssocID="{D9453DFF-7BE5-4247-A460-62353A5EB308}" presName="parTxOnly" presStyleLbl="node1" presStyleIdx="0" presStyleCnt="11">
        <dgm:presLayoutVars>
          <dgm:bulletEnabled val="1"/>
        </dgm:presLayoutVars>
      </dgm:prSet>
      <dgm:spPr/>
    </dgm:pt>
    <dgm:pt modelId="{6B1C90EA-E5C7-4746-9135-651F51569ACD}" type="pres">
      <dgm:prSet presAssocID="{6944DA32-6CBB-4DCB-9B74-8EDC58D79999}" presName="parSpace" presStyleCnt="0"/>
      <dgm:spPr/>
    </dgm:pt>
    <dgm:pt modelId="{73D68B7D-899B-4042-9A8C-377E5D68D472}" type="pres">
      <dgm:prSet presAssocID="{9B41B977-1F29-4925-B7FA-0A732237CDED}" presName="parTxOnly" presStyleLbl="node1" presStyleIdx="1" presStyleCnt="11">
        <dgm:presLayoutVars>
          <dgm:bulletEnabled val="1"/>
        </dgm:presLayoutVars>
      </dgm:prSet>
      <dgm:spPr/>
    </dgm:pt>
    <dgm:pt modelId="{07D3E5DA-3081-4AF7-B843-9F57B95EF97C}" type="pres">
      <dgm:prSet presAssocID="{11705F92-9715-4040-B7B8-16920641ECCA}" presName="parSpace" presStyleCnt="0"/>
      <dgm:spPr/>
    </dgm:pt>
    <dgm:pt modelId="{50BD67F9-8E3D-4EC2-B505-C281C2BE534D}" type="pres">
      <dgm:prSet presAssocID="{7488708E-C43E-4C09-82AD-8C6D0494D959}" presName="parTxOnly" presStyleLbl="node1" presStyleIdx="2" presStyleCnt="11">
        <dgm:presLayoutVars>
          <dgm:bulletEnabled val="1"/>
        </dgm:presLayoutVars>
      </dgm:prSet>
      <dgm:spPr/>
    </dgm:pt>
    <dgm:pt modelId="{82A8A994-71E2-486F-BF55-AECD1FB2698F}" type="pres">
      <dgm:prSet presAssocID="{07721A38-51C6-477D-B425-D563A8F4F4E4}" presName="parSpace" presStyleCnt="0"/>
      <dgm:spPr/>
    </dgm:pt>
    <dgm:pt modelId="{171BE2B7-174F-4F8D-AB2A-3F54D2D6C4A7}" type="pres">
      <dgm:prSet presAssocID="{424CA46A-EAF7-4673-B98C-7BBD135886F6}" presName="parTxOnly" presStyleLbl="node1" presStyleIdx="3" presStyleCnt="11">
        <dgm:presLayoutVars>
          <dgm:bulletEnabled val="1"/>
        </dgm:presLayoutVars>
      </dgm:prSet>
      <dgm:spPr/>
    </dgm:pt>
    <dgm:pt modelId="{CA7158D2-45D2-4AD7-9EEA-415B1452A79D}" type="pres">
      <dgm:prSet presAssocID="{B59BC5D5-B4A5-4B10-B263-C24FE5619D38}" presName="parSpace" presStyleCnt="0"/>
      <dgm:spPr/>
    </dgm:pt>
    <dgm:pt modelId="{A9EF1A3E-842F-4F9E-9FD8-E6885686C9E7}" type="pres">
      <dgm:prSet presAssocID="{9E5FB5B2-95E5-4776-8D2E-FCCCD7B960B6}" presName="parTxOnly" presStyleLbl="node1" presStyleIdx="4" presStyleCnt="11">
        <dgm:presLayoutVars>
          <dgm:bulletEnabled val="1"/>
        </dgm:presLayoutVars>
      </dgm:prSet>
      <dgm:spPr/>
    </dgm:pt>
    <dgm:pt modelId="{426F5262-6D53-4B25-A91E-BB4F09FCE8AA}" type="pres">
      <dgm:prSet presAssocID="{D0C61E33-A670-4743-916A-CD879C2B6179}" presName="parSpace" presStyleCnt="0"/>
      <dgm:spPr/>
    </dgm:pt>
    <dgm:pt modelId="{F0D95C61-26EE-4527-98F9-6230D2C0E1CC}" type="pres">
      <dgm:prSet presAssocID="{5B57B7BD-4489-4166-A5E0-AECEF83294F8}" presName="parTxOnly" presStyleLbl="node1" presStyleIdx="5" presStyleCnt="11">
        <dgm:presLayoutVars>
          <dgm:bulletEnabled val="1"/>
        </dgm:presLayoutVars>
      </dgm:prSet>
      <dgm:spPr/>
    </dgm:pt>
    <dgm:pt modelId="{27208336-E061-43F0-A7DB-F70C03F7E791}" type="pres">
      <dgm:prSet presAssocID="{CDBC4BDF-AC57-4519-ADD9-32381DB81A15}" presName="parSpace" presStyleCnt="0"/>
      <dgm:spPr/>
    </dgm:pt>
    <dgm:pt modelId="{18217A12-3B26-48ED-8B18-86B8AB591D6D}" type="pres">
      <dgm:prSet presAssocID="{5CB85C03-457E-4CEB-B2F1-0D4A63FD9851}" presName="parTxOnly" presStyleLbl="node1" presStyleIdx="6" presStyleCnt="11">
        <dgm:presLayoutVars>
          <dgm:bulletEnabled val="1"/>
        </dgm:presLayoutVars>
      </dgm:prSet>
      <dgm:spPr/>
    </dgm:pt>
    <dgm:pt modelId="{C369D71E-DB81-455B-8DE6-8F8E8112F81A}" type="pres">
      <dgm:prSet presAssocID="{7E0079E1-714D-4EFE-A239-C86350371916}" presName="parSpace" presStyleCnt="0"/>
      <dgm:spPr/>
    </dgm:pt>
    <dgm:pt modelId="{BD1E6B4F-DDD8-4564-9EE7-90FDEF3E2DCD}" type="pres">
      <dgm:prSet presAssocID="{BE864043-D107-4221-BDC2-1734B0D93B46}" presName="parTxOnly" presStyleLbl="node1" presStyleIdx="7" presStyleCnt="11">
        <dgm:presLayoutVars>
          <dgm:bulletEnabled val="1"/>
        </dgm:presLayoutVars>
      </dgm:prSet>
      <dgm:spPr/>
    </dgm:pt>
    <dgm:pt modelId="{E9C30F90-460A-482C-BE23-00449BE03D9F}" type="pres">
      <dgm:prSet presAssocID="{26D1B42D-D522-46DC-AD5D-B69A10A6FA0E}" presName="parSpace" presStyleCnt="0"/>
      <dgm:spPr/>
    </dgm:pt>
    <dgm:pt modelId="{21F94BB1-FD99-488A-8A6E-DDED0E64A4A1}" type="pres">
      <dgm:prSet presAssocID="{34F32676-513F-482A-AF0C-15BF672C73F4}" presName="parTxOnly" presStyleLbl="node1" presStyleIdx="8" presStyleCnt="11">
        <dgm:presLayoutVars>
          <dgm:bulletEnabled val="1"/>
        </dgm:presLayoutVars>
      </dgm:prSet>
      <dgm:spPr/>
    </dgm:pt>
    <dgm:pt modelId="{CD3C5315-4C7B-4590-B397-1FFA0A268451}" type="pres">
      <dgm:prSet presAssocID="{0D54B1BE-8B0D-49EB-80F2-0F1C4A70835C}" presName="parSpace" presStyleCnt="0"/>
      <dgm:spPr/>
    </dgm:pt>
    <dgm:pt modelId="{C2650CD8-F2EF-4BE8-BFC9-0F2E006290EF}" type="pres">
      <dgm:prSet presAssocID="{B8E394C6-A564-428D-A002-616022F45C15}" presName="parTxOnly" presStyleLbl="node1" presStyleIdx="9" presStyleCnt="11">
        <dgm:presLayoutVars>
          <dgm:bulletEnabled val="1"/>
        </dgm:presLayoutVars>
      </dgm:prSet>
      <dgm:spPr/>
    </dgm:pt>
    <dgm:pt modelId="{075D15F6-770E-4790-8A6E-D48496F92846}" type="pres">
      <dgm:prSet presAssocID="{B6227513-2674-44D2-B52A-CC235FDCD55D}" presName="parSpace" presStyleCnt="0"/>
      <dgm:spPr/>
    </dgm:pt>
    <dgm:pt modelId="{5DFC18E4-1510-4816-B4C6-4EEDE813AD90}" type="pres">
      <dgm:prSet presAssocID="{DBC05656-11A5-422A-95A8-1BB13A16F22E}" presName="parTxOnly" presStyleLbl="node1" presStyleIdx="10" presStyleCnt="11">
        <dgm:presLayoutVars>
          <dgm:bulletEnabled val="1"/>
        </dgm:presLayoutVars>
      </dgm:prSet>
      <dgm:spPr/>
    </dgm:pt>
  </dgm:ptLst>
  <dgm:cxnLst>
    <dgm:cxn modelId="{2261900C-2575-4BC4-816A-4442A822AA6F}" srcId="{10B8C58E-3C60-4F76-8962-7DF50B886C63}" destId="{34F32676-513F-482A-AF0C-15BF672C73F4}" srcOrd="8" destOrd="0" parTransId="{645F3B09-B5EF-41E8-8D77-96EB8C178CB1}" sibTransId="{0D54B1BE-8B0D-49EB-80F2-0F1C4A70835C}"/>
    <dgm:cxn modelId="{4B5AC510-6C2B-4A5D-B60D-7BE1766F631E}" type="presOf" srcId="{7488708E-C43E-4C09-82AD-8C6D0494D959}" destId="{50BD67F9-8E3D-4EC2-B505-C281C2BE534D}" srcOrd="0" destOrd="0" presId="urn:microsoft.com/office/officeart/2005/8/layout/hChevron3"/>
    <dgm:cxn modelId="{B6F4C218-C475-4C2F-A9F8-2177FA8517D8}" type="presOf" srcId="{9E5FB5B2-95E5-4776-8D2E-FCCCD7B960B6}" destId="{A9EF1A3E-842F-4F9E-9FD8-E6885686C9E7}" srcOrd="0" destOrd="0" presId="urn:microsoft.com/office/officeart/2005/8/layout/hChevron3"/>
    <dgm:cxn modelId="{CA68C119-73EB-4F89-8410-AF039A9DE2EE}" srcId="{10B8C58E-3C60-4F76-8962-7DF50B886C63}" destId="{B8E394C6-A564-428D-A002-616022F45C15}" srcOrd="9" destOrd="0" parTransId="{FB8F1754-222C-44A5-AE38-CE65E0D67E50}" sibTransId="{B6227513-2674-44D2-B52A-CC235FDCD55D}"/>
    <dgm:cxn modelId="{2734731A-D45F-492A-B25D-73D34EE33631}" type="presOf" srcId="{B8E394C6-A564-428D-A002-616022F45C15}" destId="{C2650CD8-F2EF-4BE8-BFC9-0F2E006290EF}" srcOrd="0" destOrd="0" presId="urn:microsoft.com/office/officeart/2005/8/layout/hChevron3"/>
    <dgm:cxn modelId="{346BC634-4A11-4D63-9DDA-4EDDFF87B042}" type="presOf" srcId="{5B57B7BD-4489-4166-A5E0-AECEF83294F8}" destId="{F0D95C61-26EE-4527-98F9-6230D2C0E1CC}" srcOrd="0" destOrd="0" presId="urn:microsoft.com/office/officeart/2005/8/layout/hChevron3"/>
    <dgm:cxn modelId="{3CABFD3E-11FD-4199-BA69-4870431173C7}" srcId="{10B8C58E-3C60-4F76-8962-7DF50B886C63}" destId="{7488708E-C43E-4C09-82AD-8C6D0494D959}" srcOrd="2" destOrd="0" parTransId="{ABE48DA4-6E6E-46A2-BF1F-82E69EE2A63F}" sibTransId="{07721A38-51C6-477D-B425-D563A8F4F4E4}"/>
    <dgm:cxn modelId="{8183845B-AB42-41DA-97D8-7B18A37E1DB6}" type="presOf" srcId="{5CB85C03-457E-4CEB-B2F1-0D4A63FD9851}" destId="{18217A12-3B26-48ED-8B18-86B8AB591D6D}" srcOrd="0" destOrd="0" presId="urn:microsoft.com/office/officeart/2005/8/layout/hChevron3"/>
    <dgm:cxn modelId="{0A46DB60-E7BF-4D6A-AC68-77D0EAB25FFD}" type="presOf" srcId="{9B41B977-1F29-4925-B7FA-0A732237CDED}" destId="{73D68B7D-899B-4042-9A8C-377E5D68D472}" srcOrd="0" destOrd="0" presId="urn:microsoft.com/office/officeart/2005/8/layout/hChevron3"/>
    <dgm:cxn modelId="{FF8ED269-9C95-4296-BFC6-65367AD96A2E}" type="presOf" srcId="{BE864043-D107-4221-BDC2-1734B0D93B46}" destId="{BD1E6B4F-DDD8-4564-9EE7-90FDEF3E2DCD}" srcOrd="0" destOrd="0" presId="urn:microsoft.com/office/officeart/2005/8/layout/hChevron3"/>
    <dgm:cxn modelId="{9999006B-A5BB-4760-A37F-ED8A86386477}" srcId="{10B8C58E-3C60-4F76-8962-7DF50B886C63}" destId="{9B41B977-1F29-4925-B7FA-0A732237CDED}" srcOrd="1" destOrd="0" parTransId="{A60DE72E-438E-4AF5-872B-487FF4A69D7D}" sibTransId="{11705F92-9715-4040-B7B8-16920641ECCA}"/>
    <dgm:cxn modelId="{B75FF76D-EC6B-44F5-8646-0A595EE6D6EF}" srcId="{10B8C58E-3C60-4F76-8962-7DF50B886C63}" destId="{DBC05656-11A5-422A-95A8-1BB13A16F22E}" srcOrd="10" destOrd="0" parTransId="{815A1C51-C365-4E5E-A442-7F4A22A1DBB2}" sibTransId="{C247F6A7-E38B-4DC4-AC52-C2122788DA3F}"/>
    <dgm:cxn modelId="{AD3A525A-BE5A-4C70-BF1A-69557D9708AF}" type="presOf" srcId="{424CA46A-EAF7-4673-B98C-7BBD135886F6}" destId="{171BE2B7-174F-4F8D-AB2A-3F54D2D6C4A7}" srcOrd="0" destOrd="0" presId="urn:microsoft.com/office/officeart/2005/8/layout/hChevron3"/>
    <dgm:cxn modelId="{0258F085-B4A5-4ACD-89C8-8739715D06BC}" srcId="{10B8C58E-3C60-4F76-8962-7DF50B886C63}" destId="{5B57B7BD-4489-4166-A5E0-AECEF83294F8}" srcOrd="5" destOrd="0" parTransId="{1CF5A9A7-CA46-4B08-B363-B746357AD967}" sibTransId="{CDBC4BDF-AC57-4519-ADD9-32381DB81A15}"/>
    <dgm:cxn modelId="{4F7D3595-1BE1-42CA-B628-D856ACDEBCFB}" type="presOf" srcId="{34F32676-513F-482A-AF0C-15BF672C73F4}" destId="{21F94BB1-FD99-488A-8A6E-DDED0E64A4A1}" srcOrd="0" destOrd="0" presId="urn:microsoft.com/office/officeart/2005/8/layout/hChevron3"/>
    <dgm:cxn modelId="{74FF9095-5FD4-46AA-9E95-35F1161B3219}" type="presOf" srcId="{10B8C58E-3C60-4F76-8962-7DF50B886C63}" destId="{CB558950-0141-419E-A21F-BD7A2558BECF}" srcOrd="0" destOrd="0" presId="urn:microsoft.com/office/officeart/2005/8/layout/hChevron3"/>
    <dgm:cxn modelId="{BF68F397-76A2-4950-893B-B496DDE85CA3}" srcId="{10B8C58E-3C60-4F76-8962-7DF50B886C63}" destId="{D9453DFF-7BE5-4247-A460-62353A5EB308}" srcOrd="0" destOrd="0" parTransId="{BB0B5A39-9FA5-4577-A273-16C5C2105677}" sibTransId="{6944DA32-6CBB-4DCB-9B74-8EDC58D79999}"/>
    <dgm:cxn modelId="{793BD19C-8607-4688-938A-3BDC10982156}" srcId="{10B8C58E-3C60-4F76-8962-7DF50B886C63}" destId="{9E5FB5B2-95E5-4776-8D2E-FCCCD7B960B6}" srcOrd="4" destOrd="0" parTransId="{EB37DF85-32FD-4135-859E-4200006E66EB}" sibTransId="{D0C61E33-A670-4743-916A-CD879C2B6179}"/>
    <dgm:cxn modelId="{D4FD49A4-9370-4601-A461-CBB380A3DCF3}" srcId="{10B8C58E-3C60-4F76-8962-7DF50B886C63}" destId="{BE864043-D107-4221-BDC2-1734B0D93B46}" srcOrd="7" destOrd="0" parTransId="{F9D02D36-DF8B-49B2-959E-C76710E6B273}" sibTransId="{26D1B42D-D522-46DC-AD5D-B69A10A6FA0E}"/>
    <dgm:cxn modelId="{5CAFC8A7-263E-4313-81CC-47A53514EF2F}" type="presOf" srcId="{D9453DFF-7BE5-4247-A460-62353A5EB308}" destId="{798809A1-91AF-4266-87F3-9547625D51F0}" srcOrd="0" destOrd="0" presId="urn:microsoft.com/office/officeart/2005/8/layout/hChevron3"/>
    <dgm:cxn modelId="{7D73CEAE-C616-47E0-BF89-10F17D54F2E3}" type="presOf" srcId="{DBC05656-11A5-422A-95A8-1BB13A16F22E}" destId="{5DFC18E4-1510-4816-B4C6-4EEDE813AD90}" srcOrd="0" destOrd="0" presId="urn:microsoft.com/office/officeart/2005/8/layout/hChevron3"/>
    <dgm:cxn modelId="{847BB2DD-DA1F-42C9-9464-155AEB6E93F4}" srcId="{10B8C58E-3C60-4F76-8962-7DF50B886C63}" destId="{5CB85C03-457E-4CEB-B2F1-0D4A63FD9851}" srcOrd="6" destOrd="0" parTransId="{D042C506-AD8A-4A0E-9167-6A861E0C1BF7}" sibTransId="{7E0079E1-714D-4EFE-A239-C86350371916}"/>
    <dgm:cxn modelId="{D94946F5-D926-435A-A0C3-A8E84062FD9B}" srcId="{10B8C58E-3C60-4F76-8962-7DF50B886C63}" destId="{424CA46A-EAF7-4673-B98C-7BBD135886F6}" srcOrd="3" destOrd="0" parTransId="{B442F40D-6CC6-4A1E-9A14-9968F298A4E6}" sibTransId="{B59BC5D5-B4A5-4B10-B263-C24FE5619D38}"/>
    <dgm:cxn modelId="{2A4A49C9-8898-4737-B8C3-807BD0857FF2}" type="presParOf" srcId="{CB558950-0141-419E-A21F-BD7A2558BECF}" destId="{798809A1-91AF-4266-87F3-9547625D51F0}" srcOrd="0" destOrd="0" presId="urn:microsoft.com/office/officeart/2005/8/layout/hChevron3"/>
    <dgm:cxn modelId="{74C0099C-E975-4752-B7FD-7289179EBE6E}" type="presParOf" srcId="{CB558950-0141-419E-A21F-BD7A2558BECF}" destId="{6B1C90EA-E5C7-4746-9135-651F51569ACD}" srcOrd="1" destOrd="0" presId="urn:microsoft.com/office/officeart/2005/8/layout/hChevron3"/>
    <dgm:cxn modelId="{3E519B21-74E8-415D-9B46-BBCF3EFA1CB3}" type="presParOf" srcId="{CB558950-0141-419E-A21F-BD7A2558BECF}" destId="{73D68B7D-899B-4042-9A8C-377E5D68D472}" srcOrd="2" destOrd="0" presId="urn:microsoft.com/office/officeart/2005/8/layout/hChevron3"/>
    <dgm:cxn modelId="{42509707-2417-46DA-A4CA-057CFA77A29D}" type="presParOf" srcId="{CB558950-0141-419E-A21F-BD7A2558BECF}" destId="{07D3E5DA-3081-4AF7-B843-9F57B95EF97C}" srcOrd="3" destOrd="0" presId="urn:microsoft.com/office/officeart/2005/8/layout/hChevron3"/>
    <dgm:cxn modelId="{1D216C3F-09C5-4520-B133-A600C8A0FD0C}" type="presParOf" srcId="{CB558950-0141-419E-A21F-BD7A2558BECF}" destId="{50BD67F9-8E3D-4EC2-B505-C281C2BE534D}" srcOrd="4" destOrd="0" presId="urn:microsoft.com/office/officeart/2005/8/layout/hChevron3"/>
    <dgm:cxn modelId="{49DFFABE-6FD4-4458-ADC6-26CE56BA561C}" type="presParOf" srcId="{CB558950-0141-419E-A21F-BD7A2558BECF}" destId="{82A8A994-71E2-486F-BF55-AECD1FB2698F}" srcOrd="5" destOrd="0" presId="urn:microsoft.com/office/officeart/2005/8/layout/hChevron3"/>
    <dgm:cxn modelId="{CEDACAC3-87DC-4FFF-82E5-77FB68F7BB3A}" type="presParOf" srcId="{CB558950-0141-419E-A21F-BD7A2558BECF}" destId="{171BE2B7-174F-4F8D-AB2A-3F54D2D6C4A7}" srcOrd="6" destOrd="0" presId="urn:microsoft.com/office/officeart/2005/8/layout/hChevron3"/>
    <dgm:cxn modelId="{E8E94881-93C0-4AB9-A84A-EFC3119F9F47}" type="presParOf" srcId="{CB558950-0141-419E-A21F-BD7A2558BECF}" destId="{CA7158D2-45D2-4AD7-9EEA-415B1452A79D}" srcOrd="7" destOrd="0" presId="urn:microsoft.com/office/officeart/2005/8/layout/hChevron3"/>
    <dgm:cxn modelId="{4F2FCF3F-BEB5-4AD3-B183-EB4239C219CF}" type="presParOf" srcId="{CB558950-0141-419E-A21F-BD7A2558BECF}" destId="{A9EF1A3E-842F-4F9E-9FD8-E6885686C9E7}" srcOrd="8" destOrd="0" presId="urn:microsoft.com/office/officeart/2005/8/layout/hChevron3"/>
    <dgm:cxn modelId="{CB460AC7-FE38-423D-88F1-6014D7B7B0E5}" type="presParOf" srcId="{CB558950-0141-419E-A21F-BD7A2558BECF}" destId="{426F5262-6D53-4B25-A91E-BB4F09FCE8AA}" srcOrd="9" destOrd="0" presId="urn:microsoft.com/office/officeart/2005/8/layout/hChevron3"/>
    <dgm:cxn modelId="{B561F597-AC69-4D90-8819-2F7F1870BF84}" type="presParOf" srcId="{CB558950-0141-419E-A21F-BD7A2558BECF}" destId="{F0D95C61-26EE-4527-98F9-6230D2C0E1CC}" srcOrd="10" destOrd="0" presId="urn:microsoft.com/office/officeart/2005/8/layout/hChevron3"/>
    <dgm:cxn modelId="{C299E26A-0B43-47E0-A5E1-31C94943C138}" type="presParOf" srcId="{CB558950-0141-419E-A21F-BD7A2558BECF}" destId="{27208336-E061-43F0-A7DB-F70C03F7E791}" srcOrd="11" destOrd="0" presId="urn:microsoft.com/office/officeart/2005/8/layout/hChevron3"/>
    <dgm:cxn modelId="{F1945B0A-3566-48C7-A49A-8CDDCEC4F761}" type="presParOf" srcId="{CB558950-0141-419E-A21F-BD7A2558BECF}" destId="{18217A12-3B26-48ED-8B18-86B8AB591D6D}" srcOrd="12" destOrd="0" presId="urn:microsoft.com/office/officeart/2005/8/layout/hChevron3"/>
    <dgm:cxn modelId="{D25CDCD8-369C-4829-A454-63A4C418C68F}" type="presParOf" srcId="{CB558950-0141-419E-A21F-BD7A2558BECF}" destId="{C369D71E-DB81-455B-8DE6-8F8E8112F81A}" srcOrd="13" destOrd="0" presId="urn:microsoft.com/office/officeart/2005/8/layout/hChevron3"/>
    <dgm:cxn modelId="{BE718892-E226-4C38-8B4D-8AA72E03AA7D}" type="presParOf" srcId="{CB558950-0141-419E-A21F-BD7A2558BECF}" destId="{BD1E6B4F-DDD8-4564-9EE7-90FDEF3E2DCD}" srcOrd="14" destOrd="0" presId="urn:microsoft.com/office/officeart/2005/8/layout/hChevron3"/>
    <dgm:cxn modelId="{15D6893B-B55F-402C-8F4D-BC9504760F6A}" type="presParOf" srcId="{CB558950-0141-419E-A21F-BD7A2558BECF}" destId="{E9C30F90-460A-482C-BE23-00449BE03D9F}" srcOrd="15" destOrd="0" presId="urn:microsoft.com/office/officeart/2005/8/layout/hChevron3"/>
    <dgm:cxn modelId="{7AB19386-6FD1-4E51-A2A3-613005FFD4E3}" type="presParOf" srcId="{CB558950-0141-419E-A21F-BD7A2558BECF}" destId="{21F94BB1-FD99-488A-8A6E-DDED0E64A4A1}" srcOrd="16" destOrd="0" presId="urn:microsoft.com/office/officeart/2005/8/layout/hChevron3"/>
    <dgm:cxn modelId="{7F30C9F5-DA82-4616-8809-4F813C50B3F0}" type="presParOf" srcId="{CB558950-0141-419E-A21F-BD7A2558BECF}" destId="{CD3C5315-4C7B-4590-B397-1FFA0A268451}" srcOrd="17" destOrd="0" presId="urn:microsoft.com/office/officeart/2005/8/layout/hChevron3"/>
    <dgm:cxn modelId="{2F8D105E-CB71-4C22-A149-AC2A1C5A3006}" type="presParOf" srcId="{CB558950-0141-419E-A21F-BD7A2558BECF}" destId="{C2650CD8-F2EF-4BE8-BFC9-0F2E006290EF}" srcOrd="18" destOrd="0" presId="urn:microsoft.com/office/officeart/2005/8/layout/hChevron3"/>
    <dgm:cxn modelId="{C3B916E2-E489-4781-B576-74D7A2559CE7}" type="presParOf" srcId="{CB558950-0141-419E-A21F-BD7A2558BECF}" destId="{075D15F6-770E-4790-8A6E-D48496F92846}" srcOrd="19" destOrd="0" presId="urn:microsoft.com/office/officeart/2005/8/layout/hChevron3"/>
    <dgm:cxn modelId="{1646C225-56FC-4627-8284-03F6B671DC3A}" type="presParOf" srcId="{CB558950-0141-419E-A21F-BD7A2558BECF}" destId="{5DFC18E4-1510-4816-B4C6-4EEDE813AD90}" srcOrd="2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B8C58E-3C60-4F76-8962-7DF50B886C63}" type="doc">
      <dgm:prSet loTypeId="urn:microsoft.com/office/officeart/2005/8/layout/hChevron3" loCatId="process" qsTypeId="urn:microsoft.com/office/officeart/2005/8/quickstyle/3d4" qsCatId="3D" csTypeId="urn:microsoft.com/office/officeart/2005/8/colors/accent2_1" csCatId="accent2" phldr="1"/>
      <dgm:spPr/>
      <dgm:t>
        <a:bodyPr/>
        <a:lstStyle/>
        <a:p>
          <a:endParaRPr lang="es-ES"/>
        </a:p>
      </dgm:t>
    </dgm:pt>
    <dgm:pt modelId="{D9453DFF-7BE5-4247-A460-62353A5EB308}">
      <dgm:prSet custT="1"/>
      <dgm:spPr/>
      <dgm:t>
        <a:bodyPr/>
        <a:lstStyle/>
        <a:p>
          <a:r>
            <a:rPr lang="en-US" sz="800" dirty="0"/>
            <a:t>Innovation</a:t>
          </a:r>
          <a:endParaRPr lang="es-ES" sz="800" dirty="0"/>
        </a:p>
      </dgm:t>
    </dgm:pt>
    <dgm:pt modelId="{BB0B5A39-9FA5-4577-A273-16C5C2105677}" type="parTrans" cxnId="{BF68F397-76A2-4950-893B-B496DDE85CA3}">
      <dgm:prSet/>
      <dgm:spPr/>
      <dgm:t>
        <a:bodyPr/>
        <a:lstStyle/>
        <a:p>
          <a:endParaRPr lang="es-ES" sz="2000"/>
        </a:p>
      </dgm:t>
    </dgm:pt>
    <dgm:pt modelId="{6944DA32-6CBB-4DCB-9B74-8EDC58D79999}" type="sibTrans" cxnId="{BF68F397-76A2-4950-893B-B496DDE85CA3}">
      <dgm:prSet/>
      <dgm:spPr/>
      <dgm:t>
        <a:bodyPr/>
        <a:lstStyle/>
        <a:p>
          <a:endParaRPr lang="es-ES" sz="2000"/>
        </a:p>
      </dgm:t>
    </dgm:pt>
    <dgm:pt modelId="{9B41B977-1F29-4925-B7FA-0A732237CDED}">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gm:t>
    </dgm:pt>
    <dgm:pt modelId="{A60DE72E-438E-4AF5-872B-487FF4A69D7D}" type="parTrans" cxnId="{9999006B-A5BB-4760-A37F-ED8A86386477}">
      <dgm:prSet/>
      <dgm:spPr/>
      <dgm:t>
        <a:bodyPr/>
        <a:lstStyle/>
        <a:p>
          <a:endParaRPr lang="es-ES" sz="2000"/>
        </a:p>
      </dgm:t>
    </dgm:pt>
    <dgm:pt modelId="{11705F92-9715-4040-B7B8-16920641ECCA}" type="sibTrans" cxnId="{9999006B-A5BB-4760-A37F-ED8A86386477}">
      <dgm:prSet/>
      <dgm:spPr/>
      <dgm:t>
        <a:bodyPr/>
        <a:lstStyle/>
        <a:p>
          <a:endParaRPr lang="es-ES" sz="2000"/>
        </a:p>
      </dgm:t>
    </dgm:pt>
    <dgm:pt modelId="{7488708E-C43E-4C09-82AD-8C6D0494D959}">
      <dgm:prSet custT="1"/>
      <dgm:spPr>
        <a:solidFill>
          <a:srgbClr val="FFC000"/>
        </a:solidFill>
        <a:ln>
          <a:noFill/>
        </a:ln>
        <a:effectLst/>
        <a:scene3d>
          <a:camera prst="orthographicFront"/>
          <a:lightRig rig="chilly" dir="t"/>
        </a:scene3d>
        <a:sp3d prstMaterial="translucentPowder">
          <a:bevelT w="127000" h="25400" prst="softRound"/>
        </a:sp3d>
      </dgm:spPr>
      <dgm:t>
        <a:bodyPr spcFirstLastPara="0" vert="horz" wrap="square" lIns="32004" tIns="21336" rIns="10668" bIns="21336" numCol="1" spcCol="1270" anchor="ctr" anchorCtr="0"/>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Feeds</a:t>
          </a:r>
          <a:endParaRPr lang="es-ES" sz="800" kern="1200">
            <a:solidFill>
              <a:prstClr val="black">
                <a:hueOff val="0"/>
                <a:satOff val="0"/>
                <a:lumOff val="0"/>
                <a:alphaOff val="0"/>
              </a:prstClr>
            </a:solidFill>
            <a:latin typeface="Calibri" panose="020F0502020204030204"/>
            <a:ea typeface="+mn-ea"/>
            <a:cs typeface="+mn-cs"/>
          </a:endParaRPr>
        </a:p>
      </dgm:t>
    </dgm:pt>
    <dgm:pt modelId="{ABE48DA4-6E6E-46A2-BF1F-82E69EE2A63F}" type="parTrans" cxnId="{3CABFD3E-11FD-4199-BA69-4870431173C7}">
      <dgm:prSet/>
      <dgm:spPr/>
      <dgm:t>
        <a:bodyPr/>
        <a:lstStyle/>
        <a:p>
          <a:endParaRPr lang="es-ES" sz="2000"/>
        </a:p>
      </dgm:t>
    </dgm:pt>
    <dgm:pt modelId="{07721A38-51C6-477D-B425-D563A8F4F4E4}" type="sibTrans" cxnId="{3CABFD3E-11FD-4199-BA69-4870431173C7}">
      <dgm:prSet/>
      <dgm:spPr/>
      <dgm:t>
        <a:bodyPr/>
        <a:lstStyle/>
        <a:p>
          <a:endParaRPr lang="es-ES" sz="2000"/>
        </a:p>
      </dgm:t>
    </dgm:pt>
    <dgm:pt modelId="{424CA46A-EAF7-4673-B98C-7BBD135886F6}">
      <dgm:prSet custT="1"/>
      <dgm:spPr/>
      <dgm:t>
        <a:bodyPr/>
        <a:lstStyle/>
        <a:p>
          <a:r>
            <a:rPr lang="en-US" sz="800"/>
            <a:t>Collective Bran “Crianza de Nuestros Mares”</a:t>
          </a:r>
          <a:endParaRPr lang="es-ES" sz="800"/>
        </a:p>
      </dgm:t>
    </dgm:pt>
    <dgm:pt modelId="{B442F40D-6CC6-4A1E-9A14-9968F298A4E6}" type="parTrans" cxnId="{D94946F5-D926-435A-A0C3-A8E84062FD9B}">
      <dgm:prSet/>
      <dgm:spPr/>
      <dgm:t>
        <a:bodyPr/>
        <a:lstStyle/>
        <a:p>
          <a:endParaRPr lang="es-ES" sz="2000"/>
        </a:p>
      </dgm:t>
    </dgm:pt>
    <dgm:pt modelId="{B59BC5D5-B4A5-4B10-B263-C24FE5619D38}" type="sibTrans" cxnId="{D94946F5-D926-435A-A0C3-A8E84062FD9B}">
      <dgm:prSet/>
      <dgm:spPr/>
      <dgm:t>
        <a:bodyPr/>
        <a:lstStyle/>
        <a:p>
          <a:endParaRPr lang="es-ES" sz="2000"/>
        </a:p>
      </dgm:t>
    </dgm:pt>
    <dgm:pt modelId="{9E5FB5B2-95E5-4776-8D2E-FCCCD7B960B6}">
      <dgm:prSet custT="1"/>
      <dgm:spPr/>
      <dgm:t>
        <a:bodyPr/>
        <a:lstStyle/>
        <a:p>
          <a:r>
            <a:rPr lang="en-US" sz="800"/>
            <a:t>Markets and Trade</a:t>
          </a:r>
          <a:endParaRPr lang="es-ES" sz="800"/>
        </a:p>
      </dgm:t>
    </dgm:pt>
    <dgm:pt modelId="{EB37DF85-32FD-4135-859E-4200006E66EB}" type="parTrans" cxnId="{793BD19C-8607-4688-938A-3BDC10982156}">
      <dgm:prSet/>
      <dgm:spPr/>
      <dgm:t>
        <a:bodyPr/>
        <a:lstStyle/>
        <a:p>
          <a:endParaRPr lang="es-ES" sz="2000"/>
        </a:p>
      </dgm:t>
    </dgm:pt>
    <dgm:pt modelId="{D0C61E33-A670-4743-916A-CD879C2B6179}" type="sibTrans" cxnId="{793BD19C-8607-4688-938A-3BDC10982156}">
      <dgm:prSet/>
      <dgm:spPr/>
      <dgm:t>
        <a:bodyPr/>
        <a:lstStyle/>
        <a:p>
          <a:endParaRPr lang="es-ES" sz="2000"/>
        </a:p>
      </dgm:t>
    </dgm:pt>
    <dgm:pt modelId="{5B57B7BD-4489-4166-A5E0-AECEF83294F8}">
      <dgm:prSet custT="1"/>
      <dgm:spPr/>
      <dgm:t>
        <a:bodyPr/>
        <a:lstStyle/>
        <a:p>
          <a:r>
            <a:rPr lang="en-US" sz="800"/>
            <a:t>Training</a:t>
          </a:r>
          <a:endParaRPr lang="es-ES" sz="800"/>
        </a:p>
      </dgm:t>
    </dgm:pt>
    <dgm:pt modelId="{1CF5A9A7-CA46-4B08-B363-B746357AD967}" type="parTrans" cxnId="{0258F085-B4A5-4ACD-89C8-8739715D06BC}">
      <dgm:prSet/>
      <dgm:spPr/>
      <dgm:t>
        <a:bodyPr/>
        <a:lstStyle/>
        <a:p>
          <a:endParaRPr lang="es-ES" sz="2000"/>
        </a:p>
      </dgm:t>
    </dgm:pt>
    <dgm:pt modelId="{CDBC4BDF-AC57-4519-ADD9-32381DB81A15}" type="sibTrans" cxnId="{0258F085-B4A5-4ACD-89C8-8739715D06BC}">
      <dgm:prSet/>
      <dgm:spPr/>
      <dgm:t>
        <a:bodyPr/>
        <a:lstStyle/>
        <a:p>
          <a:endParaRPr lang="es-ES" sz="2000"/>
        </a:p>
      </dgm:t>
    </dgm:pt>
    <dgm:pt modelId="{5CB85C03-457E-4CEB-B2F1-0D4A63FD9851}">
      <dgm:prSet custT="1"/>
      <dgm:spPr/>
      <dgm:t>
        <a:bodyPr/>
        <a:lstStyle/>
        <a:p>
          <a:r>
            <a:rPr lang="en-US" sz="800"/>
            <a:t>Economic Sustainability</a:t>
          </a:r>
          <a:endParaRPr lang="es-ES" sz="800"/>
        </a:p>
      </dgm:t>
    </dgm:pt>
    <dgm:pt modelId="{D042C506-AD8A-4A0E-9167-6A861E0C1BF7}" type="parTrans" cxnId="{847BB2DD-DA1F-42C9-9464-155AEB6E93F4}">
      <dgm:prSet/>
      <dgm:spPr/>
      <dgm:t>
        <a:bodyPr/>
        <a:lstStyle/>
        <a:p>
          <a:endParaRPr lang="es-ES" sz="2000"/>
        </a:p>
      </dgm:t>
    </dgm:pt>
    <dgm:pt modelId="{7E0079E1-714D-4EFE-A239-C86350371916}" type="sibTrans" cxnId="{847BB2DD-DA1F-42C9-9464-155AEB6E93F4}">
      <dgm:prSet/>
      <dgm:spPr/>
      <dgm:t>
        <a:bodyPr/>
        <a:lstStyle/>
        <a:p>
          <a:endParaRPr lang="es-ES" sz="2000"/>
        </a:p>
      </dgm:t>
    </dgm:pt>
    <dgm:pt modelId="{BE864043-D107-4221-BDC2-1734B0D93B46}">
      <dgm:prSet custT="1"/>
      <dgm:spPr/>
      <dgm:t>
        <a:bodyPr/>
        <a:lstStyle/>
        <a:p>
          <a:r>
            <a:rPr lang="en-US" sz="800"/>
            <a:t>International relations</a:t>
          </a:r>
          <a:endParaRPr lang="es-ES" sz="800"/>
        </a:p>
      </dgm:t>
    </dgm:pt>
    <dgm:pt modelId="{F9D02D36-DF8B-49B2-959E-C76710E6B273}" type="parTrans" cxnId="{D4FD49A4-9370-4601-A461-CBB380A3DCF3}">
      <dgm:prSet/>
      <dgm:spPr/>
      <dgm:t>
        <a:bodyPr/>
        <a:lstStyle/>
        <a:p>
          <a:endParaRPr lang="es-ES" sz="2000"/>
        </a:p>
      </dgm:t>
    </dgm:pt>
    <dgm:pt modelId="{26D1B42D-D522-46DC-AD5D-B69A10A6FA0E}" type="sibTrans" cxnId="{D4FD49A4-9370-4601-A461-CBB380A3DCF3}">
      <dgm:prSet/>
      <dgm:spPr/>
      <dgm:t>
        <a:bodyPr/>
        <a:lstStyle/>
        <a:p>
          <a:endParaRPr lang="es-ES" sz="2000"/>
        </a:p>
      </dgm:t>
    </dgm:pt>
    <dgm:pt modelId="{34F32676-513F-482A-AF0C-15BF672C73F4}">
      <dgm:prSet custT="1"/>
      <dgm:spPr/>
      <dgm:t>
        <a:bodyPr/>
        <a:lstStyle/>
        <a:p>
          <a:r>
            <a:rPr lang="en-US" sz="800"/>
            <a:t>Labour Relations</a:t>
          </a:r>
          <a:endParaRPr lang="es-ES" sz="800"/>
        </a:p>
      </dgm:t>
    </dgm:pt>
    <dgm:pt modelId="{645F3B09-B5EF-41E8-8D77-96EB8C178CB1}" type="parTrans" cxnId="{2261900C-2575-4BC4-816A-4442A822AA6F}">
      <dgm:prSet/>
      <dgm:spPr/>
      <dgm:t>
        <a:bodyPr/>
        <a:lstStyle/>
        <a:p>
          <a:endParaRPr lang="es-ES" sz="2000"/>
        </a:p>
      </dgm:t>
    </dgm:pt>
    <dgm:pt modelId="{0D54B1BE-8B0D-49EB-80F2-0F1C4A70835C}" type="sibTrans" cxnId="{2261900C-2575-4BC4-816A-4442A822AA6F}">
      <dgm:prSet/>
      <dgm:spPr/>
      <dgm:t>
        <a:bodyPr/>
        <a:lstStyle/>
        <a:p>
          <a:endParaRPr lang="es-ES" sz="2000"/>
        </a:p>
      </dgm:t>
    </dgm:pt>
    <dgm:pt modelId="{B8E394C6-A564-428D-A002-616022F45C15}">
      <dgm:prSet custT="1"/>
      <dgm:spPr/>
      <dgm:t>
        <a:bodyPr/>
        <a:lstStyle/>
        <a:p>
          <a:r>
            <a:rPr lang="en-US" sz="800"/>
            <a:t>Communication</a:t>
          </a:r>
          <a:endParaRPr lang="es-ES" sz="800"/>
        </a:p>
      </dgm:t>
    </dgm:pt>
    <dgm:pt modelId="{FB8F1754-222C-44A5-AE38-CE65E0D67E50}" type="parTrans" cxnId="{CA68C119-73EB-4F89-8410-AF039A9DE2EE}">
      <dgm:prSet/>
      <dgm:spPr/>
      <dgm:t>
        <a:bodyPr/>
        <a:lstStyle/>
        <a:p>
          <a:endParaRPr lang="es-ES" sz="2000"/>
        </a:p>
      </dgm:t>
    </dgm:pt>
    <dgm:pt modelId="{B6227513-2674-44D2-B52A-CC235FDCD55D}" type="sibTrans" cxnId="{CA68C119-73EB-4F89-8410-AF039A9DE2EE}">
      <dgm:prSet/>
      <dgm:spPr/>
      <dgm:t>
        <a:bodyPr/>
        <a:lstStyle/>
        <a:p>
          <a:endParaRPr lang="es-ES" sz="2000"/>
        </a:p>
      </dgm:t>
    </dgm:pt>
    <dgm:pt modelId="{DBC05656-11A5-422A-95A8-1BB13A16F22E}">
      <dgm:prSet custT="1"/>
      <dgm:spPr/>
      <dgm:t>
        <a:bodyPr/>
        <a:lstStyle/>
        <a:p>
          <a:r>
            <a:rPr lang="en-US" sz="800"/>
            <a:t>Promotion</a:t>
          </a:r>
          <a:endParaRPr lang="es-ES" sz="800"/>
        </a:p>
      </dgm:t>
    </dgm:pt>
    <dgm:pt modelId="{815A1C51-C365-4E5E-A442-7F4A22A1DBB2}" type="parTrans" cxnId="{B75FF76D-EC6B-44F5-8646-0A595EE6D6EF}">
      <dgm:prSet/>
      <dgm:spPr/>
      <dgm:t>
        <a:bodyPr/>
        <a:lstStyle/>
        <a:p>
          <a:endParaRPr lang="es-ES" sz="2000"/>
        </a:p>
      </dgm:t>
    </dgm:pt>
    <dgm:pt modelId="{C247F6A7-E38B-4DC4-AC52-C2122788DA3F}" type="sibTrans" cxnId="{B75FF76D-EC6B-44F5-8646-0A595EE6D6EF}">
      <dgm:prSet/>
      <dgm:spPr/>
      <dgm:t>
        <a:bodyPr/>
        <a:lstStyle/>
        <a:p>
          <a:endParaRPr lang="es-ES" sz="2000"/>
        </a:p>
      </dgm:t>
    </dgm:pt>
    <dgm:pt modelId="{CB558950-0141-419E-A21F-BD7A2558BECF}" type="pres">
      <dgm:prSet presAssocID="{10B8C58E-3C60-4F76-8962-7DF50B886C63}" presName="Name0" presStyleCnt="0">
        <dgm:presLayoutVars>
          <dgm:dir/>
          <dgm:resizeHandles val="exact"/>
        </dgm:presLayoutVars>
      </dgm:prSet>
      <dgm:spPr/>
    </dgm:pt>
    <dgm:pt modelId="{798809A1-91AF-4266-87F3-9547625D51F0}" type="pres">
      <dgm:prSet presAssocID="{D9453DFF-7BE5-4247-A460-62353A5EB308}" presName="parTxOnly" presStyleLbl="node1" presStyleIdx="0" presStyleCnt="11">
        <dgm:presLayoutVars>
          <dgm:bulletEnabled val="1"/>
        </dgm:presLayoutVars>
      </dgm:prSet>
      <dgm:spPr/>
    </dgm:pt>
    <dgm:pt modelId="{6B1C90EA-E5C7-4746-9135-651F51569ACD}" type="pres">
      <dgm:prSet presAssocID="{6944DA32-6CBB-4DCB-9B74-8EDC58D79999}" presName="parSpace" presStyleCnt="0"/>
      <dgm:spPr/>
    </dgm:pt>
    <dgm:pt modelId="{73D68B7D-899B-4042-9A8C-377E5D68D472}" type="pres">
      <dgm:prSet presAssocID="{9B41B977-1F29-4925-B7FA-0A732237CDED}" presName="parTxOnly" presStyleLbl="node1" presStyleIdx="1" presStyleCnt="11">
        <dgm:presLayoutVars>
          <dgm:bulletEnabled val="1"/>
        </dgm:presLayoutVars>
      </dgm:prSet>
      <dgm:spPr>
        <a:xfrm>
          <a:off x="947051" y="488048"/>
          <a:ext cx="1182190" cy="472876"/>
        </a:xfrm>
        <a:prstGeom prst="chevron">
          <a:avLst/>
        </a:prstGeom>
      </dgm:spPr>
    </dgm:pt>
    <dgm:pt modelId="{07D3E5DA-3081-4AF7-B843-9F57B95EF97C}" type="pres">
      <dgm:prSet presAssocID="{11705F92-9715-4040-B7B8-16920641ECCA}" presName="parSpace" presStyleCnt="0"/>
      <dgm:spPr/>
    </dgm:pt>
    <dgm:pt modelId="{50BD67F9-8E3D-4EC2-B505-C281C2BE534D}" type="pres">
      <dgm:prSet presAssocID="{7488708E-C43E-4C09-82AD-8C6D0494D959}" presName="parTxOnly" presStyleLbl="node1" presStyleIdx="2" presStyleCnt="11">
        <dgm:presLayoutVars>
          <dgm:bulletEnabled val="1"/>
        </dgm:presLayoutVars>
      </dgm:prSet>
      <dgm:spPr>
        <a:xfrm>
          <a:off x="1892803" y="488048"/>
          <a:ext cx="1182190" cy="472876"/>
        </a:xfrm>
        <a:prstGeom prst="chevron">
          <a:avLst/>
        </a:prstGeom>
      </dgm:spPr>
    </dgm:pt>
    <dgm:pt modelId="{82A8A994-71E2-486F-BF55-AECD1FB2698F}" type="pres">
      <dgm:prSet presAssocID="{07721A38-51C6-477D-B425-D563A8F4F4E4}" presName="parSpace" presStyleCnt="0"/>
      <dgm:spPr/>
    </dgm:pt>
    <dgm:pt modelId="{171BE2B7-174F-4F8D-AB2A-3F54D2D6C4A7}" type="pres">
      <dgm:prSet presAssocID="{424CA46A-EAF7-4673-B98C-7BBD135886F6}" presName="parTxOnly" presStyleLbl="node1" presStyleIdx="3" presStyleCnt="11">
        <dgm:presLayoutVars>
          <dgm:bulletEnabled val="1"/>
        </dgm:presLayoutVars>
      </dgm:prSet>
      <dgm:spPr/>
    </dgm:pt>
    <dgm:pt modelId="{CA7158D2-45D2-4AD7-9EEA-415B1452A79D}" type="pres">
      <dgm:prSet presAssocID="{B59BC5D5-B4A5-4B10-B263-C24FE5619D38}" presName="parSpace" presStyleCnt="0"/>
      <dgm:spPr/>
    </dgm:pt>
    <dgm:pt modelId="{A9EF1A3E-842F-4F9E-9FD8-E6885686C9E7}" type="pres">
      <dgm:prSet presAssocID="{9E5FB5B2-95E5-4776-8D2E-FCCCD7B960B6}" presName="parTxOnly" presStyleLbl="node1" presStyleIdx="4" presStyleCnt="11">
        <dgm:presLayoutVars>
          <dgm:bulletEnabled val="1"/>
        </dgm:presLayoutVars>
      </dgm:prSet>
      <dgm:spPr/>
    </dgm:pt>
    <dgm:pt modelId="{426F5262-6D53-4B25-A91E-BB4F09FCE8AA}" type="pres">
      <dgm:prSet presAssocID="{D0C61E33-A670-4743-916A-CD879C2B6179}" presName="parSpace" presStyleCnt="0"/>
      <dgm:spPr/>
    </dgm:pt>
    <dgm:pt modelId="{F0D95C61-26EE-4527-98F9-6230D2C0E1CC}" type="pres">
      <dgm:prSet presAssocID="{5B57B7BD-4489-4166-A5E0-AECEF83294F8}" presName="parTxOnly" presStyleLbl="node1" presStyleIdx="5" presStyleCnt="11">
        <dgm:presLayoutVars>
          <dgm:bulletEnabled val="1"/>
        </dgm:presLayoutVars>
      </dgm:prSet>
      <dgm:spPr/>
    </dgm:pt>
    <dgm:pt modelId="{27208336-E061-43F0-A7DB-F70C03F7E791}" type="pres">
      <dgm:prSet presAssocID="{CDBC4BDF-AC57-4519-ADD9-32381DB81A15}" presName="parSpace" presStyleCnt="0"/>
      <dgm:spPr/>
    </dgm:pt>
    <dgm:pt modelId="{18217A12-3B26-48ED-8B18-86B8AB591D6D}" type="pres">
      <dgm:prSet presAssocID="{5CB85C03-457E-4CEB-B2F1-0D4A63FD9851}" presName="parTxOnly" presStyleLbl="node1" presStyleIdx="6" presStyleCnt="11">
        <dgm:presLayoutVars>
          <dgm:bulletEnabled val="1"/>
        </dgm:presLayoutVars>
      </dgm:prSet>
      <dgm:spPr/>
    </dgm:pt>
    <dgm:pt modelId="{C369D71E-DB81-455B-8DE6-8F8E8112F81A}" type="pres">
      <dgm:prSet presAssocID="{7E0079E1-714D-4EFE-A239-C86350371916}" presName="parSpace" presStyleCnt="0"/>
      <dgm:spPr/>
    </dgm:pt>
    <dgm:pt modelId="{BD1E6B4F-DDD8-4564-9EE7-90FDEF3E2DCD}" type="pres">
      <dgm:prSet presAssocID="{BE864043-D107-4221-BDC2-1734B0D93B46}" presName="parTxOnly" presStyleLbl="node1" presStyleIdx="7" presStyleCnt="11">
        <dgm:presLayoutVars>
          <dgm:bulletEnabled val="1"/>
        </dgm:presLayoutVars>
      </dgm:prSet>
      <dgm:spPr/>
    </dgm:pt>
    <dgm:pt modelId="{E9C30F90-460A-482C-BE23-00449BE03D9F}" type="pres">
      <dgm:prSet presAssocID="{26D1B42D-D522-46DC-AD5D-B69A10A6FA0E}" presName="parSpace" presStyleCnt="0"/>
      <dgm:spPr/>
    </dgm:pt>
    <dgm:pt modelId="{21F94BB1-FD99-488A-8A6E-DDED0E64A4A1}" type="pres">
      <dgm:prSet presAssocID="{34F32676-513F-482A-AF0C-15BF672C73F4}" presName="parTxOnly" presStyleLbl="node1" presStyleIdx="8" presStyleCnt="11">
        <dgm:presLayoutVars>
          <dgm:bulletEnabled val="1"/>
        </dgm:presLayoutVars>
      </dgm:prSet>
      <dgm:spPr/>
    </dgm:pt>
    <dgm:pt modelId="{CD3C5315-4C7B-4590-B397-1FFA0A268451}" type="pres">
      <dgm:prSet presAssocID="{0D54B1BE-8B0D-49EB-80F2-0F1C4A70835C}" presName="parSpace" presStyleCnt="0"/>
      <dgm:spPr/>
    </dgm:pt>
    <dgm:pt modelId="{C2650CD8-F2EF-4BE8-BFC9-0F2E006290EF}" type="pres">
      <dgm:prSet presAssocID="{B8E394C6-A564-428D-A002-616022F45C15}" presName="parTxOnly" presStyleLbl="node1" presStyleIdx="9" presStyleCnt="11">
        <dgm:presLayoutVars>
          <dgm:bulletEnabled val="1"/>
        </dgm:presLayoutVars>
      </dgm:prSet>
      <dgm:spPr/>
    </dgm:pt>
    <dgm:pt modelId="{075D15F6-770E-4790-8A6E-D48496F92846}" type="pres">
      <dgm:prSet presAssocID="{B6227513-2674-44D2-B52A-CC235FDCD55D}" presName="parSpace" presStyleCnt="0"/>
      <dgm:spPr/>
    </dgm:pt>
    <dgm:pt modelId="{5DFC18E4-1510-4816-B4C6-4EEDE813AD90}" type="pres">
      <dgm:prSet presAssocID="{DBC05656-11A5-422A-95A8-1BB13A16F22E}" presName="parTxOnly" presStyleLbl="node1" presStyleIdx="10" presStyleCnt="11">
        <dgm:presLayoutVars>
          <dgm:bulletEnabled val="1"/>
        </dgm:presLayoutVars>
      </dgm:prSet>
      <dgm:spPr/>
    </dgm:pt>
  </dgm:ptLst>
  <dgm:cxnLst>
    <dgm:cxn modelId="{2261900C-2575-4BC4-816A-4442A822AA6F}" srcId="{10B8C58E-3C60-4F76-8962-7DF50B886C63}" destId="{34F32676-513F-482A-AF0C-15BF672C73F4}" srcOrd="8" destOrd="0" parTransId="{645F3B09-B5EF-41E8-8D77-96EB8C178CB1}" sibTransId="{0D54B1BE-8B0D-49EB-80F2-0F1C4A70835C}"/>
    <dgm:cxn modelId="{4B5AC510-6C2B-4A5D-B60D-7BE1766F631E}" type="presOf" srcId="{7488708E-C43E-4C09-82AD-8C6D0494D959}" destId="{50BD67F9-8E3D-4EC2-B505-C281C2BE534D}" srcOrd="0" destOrd="0" presId="urn:microsoft.com/office/officeart/2005/8/layout/hChevron3"/>
    <dgm:cxn modelId="{B6F4C218-C475-4C2F-A9F8-2177FA8517D8}" type="presOf" srcId="{9E5FB5B2-95E5-4776-8D2E-FCCCD7B960B6}" destId="{A9EF1A3E-842F-4F9E-9FD8-E6885686C9E7}" srcOrd="0" destOrd="0" presId="urn:microsoft.com/office/officeart/2005/8/layout/hChevron3"/>
    <dgm:cxn modelId="{CA68C119-73EB-4F89-8410-AF039A9DE2EE}" srcId="{10B8C58E-3C60-4F76-8962-7DF50B886C63}" destId="{B8E394C6-A564-428D-A002-616022F45C15}" srcOrd="9" destOrd="0" parTransId="{FB8F1754-222C-44A5-AE38-CE65E0D67E50}" sibTransId="{B6227513-2674-44D2-B52A-CC235FDCD55D}"/>
    <dgm:cxn modelId="{2734731A-D45F-492A-B25D-73D34EE33631}" type="presOf" srcId="{B8E394C6-A564-428D-A002-616022F45C15}" destId="{C2650CD8-F2EF-4BE8-BFC9-0F2E006290EF}" srcOrd="0" destOrd="0" presId="urn:microsoft.com/office/officeart/2005/8/layout/hChevron3"/>
    <dgm:cxn modelId="{346BC634-4A11-4D63-9DDA-4EDDFF87B042}" type="presOf" srcId="{5B57B7BD-4489-4166-A5E0-AECEF83294F8}" destId="{F0D95C61-26EE-4527-98F9-6230D2C0E1CC}" srcOrd="0" destOrd="0" presId="urn:microsoft.com/office/officeart/2005/8/layout/hChevron3"/>
    <dgm:cxn modelId="{3CABFD3E-11FD-4199-BA69-4870431173C7}" srcId="{10B8C58E-3C60-4F76-8962-7DF50B886C63}" destId="{7488708E-C43E-4C09-82AD-8C6D0494D959}" srcOrd="2" destOrd="0" parTransId="{ABE48DA4-6E6E-46A2-BF1F-82E69EE2A63F}" sibTransId="{07721A38-51C6-477D-B425-D563A8F4F4E4}"/>
    <dgm:cxn modelId="{8183845B-AB42-41DA-97D8-7B18A37E1DB6}" type="presOf" srcId="{5CB85C03-457E-4CEB-B2F1-0D4A63FD9851}" destId="{18217A12-3B26-48ED-8B18-86B8AB591D6D}" srcOrd="0" destOrd="0" presId="urn:microsoft.com/office/officeart/2005/8/layout/hChevron3"/>
    <dgm:cxn modelId="{0A46DB60-E7BF-4D6A-AC68-77D0EAB25FFD}" type="presOf" srcId="{9B41B977-1F29-4925-B7FA-0A732237CDED}" destId="{73D68B7D-899B-4042-9A8C-377E5D68D472}" srcOrd="0" destOrd="0" presId="urn:microsoft.com/office/officeart/2005/8/layout/hChevron3"/>
    <dgm:cxn modelId="{FF8ED269-9C95-4296-BFC6-65367AD96A2E}" type="presOf" srcId="{BE864043-D107-4221-BDC2-1734B0D93B46}" destId="{BD1E6B4F-DDD8-4564-9EE7-90FDEF3E2DCD}" srcOrd="0" destOrd="0" presId="urn:microsoft.com/office/officeart/2005/8/layout/hChevron3"/>
    <dgm:cxn modelId="{9999006B-A5BB-4760-A37F-ED8A86386477}" srcId="{10B8C58E-3C60-4F76-8962-7DF50B886C63}" destId="{9B41B977-1F29-4925-B7FA-0A732237CDED}" srcOrd="1" destOrd="0" parTransId="{A60DE72E-438E-4AF5-872B-487FF4A69D7D}" sibTransId="{11705F92-9715-4040-B7B8-16920641ECCA}"/>
    <dgm:cxn modelId="{B75FF76D-EC6B-44F5-8646-0A595EE6D6EF}" srcId="{10B8C58E-3C60-4F76-8962-7DF50B886C63}" destId="{DBC05656-11A5-422A-95A8-1BB13A16F22E}" srcOrd="10" destOrd="0" parTransId="{815A1C51-C365-4E5E-A442-7F4A22A1DBB2}" sibTransId="{C247F6A7-E38B-4DC4-AC52-C2122788DA3F}"/>
    <dgm:cxn modelId="{AD3A525A-BE5A-4C70-BF1A-69557D9708AF}" type="presOf" srcId="{424CA46A-EAF7-4673-B98C-7BBD135886F6}" destId="{171BE2B7-174F-4F8D-AB2A-3F54D2D6C4A7}" srcOrd="0" destOrd="0" presId="urn:microsoft.com/office/officeart/2005/8/layout/hChevron3"/>
    <dgm:cxn modelId="{0258F085-B4A5-4ACD-89C8-8739715D06BC}" srcId="{10B8C58E-3C60-4F76-8962-7DF50B886C63}" destId="{5B57B7BD-4489-4166-A5E0-AECEF83294F8}" srcOrd="5" destOrd="0" parTransId="{1CF5A9A7-CA46-4B08-B363-B746357AD967}" sibTransId="{CDBC4BDF-AC57-4519-ADD9-32381DB81A15}"/>
    <dgm:cxn modelId="{4F7D3595-1BE1-42CA-B628-D856ACDEBCFB}" type="presOf" srcId="{34F32676-513F-482A-AF0C-15BF672C73F4}" destId="{21F94BB1-FD99-488A-8A6E-DDED0E64A4A1}" srcOrd="0" destOrd="0" presId="urn:microsoft.com/office/officeart/2005/8/layout/hChevron3"/>
    <dgm:cxn modelId="{74FF9095-5FD4-46AA-9E95-35F1161B3219}" type="presOf" srcId="{10B8C58E-3C60-4F76-8962-7DF50B886C63}" destId="{CB558950-0141-419E-A21F-BD7A2558BECF}" srcOrd="0" destOrd="0" presId="urn:microsoft.com/office/officeart/2005/8/layout/hChevron3"/>
    <dgm:cxn modelId="{BF68F397-76A2-4950-893B-B496DDE85CA3}" srcId="{10B8C58E-3C60-4F76-8962-7DF50B886C63}" destId="{D9453DFF-7BE5-4247-A460-62353A5EB308}" srcOrd="0" destOrd="0" parTransId="{BB0B5A39-9FA5-4577-A273-16C5C2105677}" sibTransId="{6944DA32-6CBB-4DCB-9B74-8EDC58D79999}"/>
    <dgm:cxn modelId="{793BD19C-8607-4688-938A-3BDC10982156}" srcId="{10B8C58E-3C60-4F76-8962-7DF50B886C63}" destId="{9E5FB5B2-95E5-4776-8D2E-FCCCD7B960B6}" srcOrd="4" destOrd="0" parTransId="{EB37DF85-32FD-4135-859E-4200006E66EB}" sibTransId="{D0C61E33-A670-4743-916A-CD879C2B6179}"/>
    <dgm:cxn modelId="{D4FD49A4-9370-4601-A461-CBB380A3DCF3}" srcId="{10B8C58E-3C60-4F76-8962-7DF50B886C63}" destId="{BE864043-D107-4221-BDC2-1734B0D93B46}" srcOrd="7" destOrd="0" parTransId="{F9D02D36-DF8B-49B2-959E-C76710E6B273}" sibTransId="{26D1B42D-D522-46DC-AD5D-B69A10A6FA0E}"/>
    <dgm:cxn modelId="{5CAFC8A7-263E-4313-81CC-47A53514EF2F}" type="presOf" srcId="{D9453DFF-7BE5-4247-A460-62353A5EB308}" destId="{798809A1-91AF-4266-87F3-9547625D51F0}" srcOrd="0" destOrd="0" presId="urn:microsoft.com/office/officeart/2005/8/layout/hChevron3"/>
    <dgm:cxn modelId="{7D73CEAE-C616-47E0-BF89-10F17D54F2E3}" type="presOf" srcId="{DBC05656-11A5-422A-95A8-1BB13A16F22E}" destId="{5DFC18E4-1510-4816-B4C6-4EEDE813AD90}" srcOrd="0" destOrd="0" presId="urn:microsoft.com/office/officeart/2005/8/layout/hChevron3"/>
    <dgm:cxn modelId="{847BB2DD-DA1F-42C9-9464-155AEB6E93F4}" srcId="{10B8C58E-3C60-4F76-8962-7DF50B886C63}" destId="{5CB85C03-457E-4CEB-B2F1-0D4A63FD9851}" srcOrd="6" destOrd="0" parTransId="{D042C506-AD8A-4A0E-9167-6A861E0C1BF7}" sibTransId="{7E0079E1-714D-4EFE-A239-C86350371916}"/>
    <dgm:cxn modelId="{D94946F5-D926-435A-A0C3-A8E84062FD9B}" srcId="{10B8C58E-3C60-4F76-8962-7DF50B886C63}" destId="{424CA46A-EAF7-4673-B98C-7BBD135886F6}" srcOrd="3" destOrd="0" parTransId="{B442F40D-6CC6-4A1E-9A14-9968F298A4E6}" sibTransId="{B59BC5D5-B4A5-4B10-B263-C24FE5619D38}"/>
    <dgm:cxn modelId="{2A4A49C9-8898-4737-B8C3-807BD0857FF2}" type="presParOf" srcId="{CB558950-0141-419E-A21F-BD7A2558BECF}" destId="{798809A1-91AF-4266-87F3-9547625D51F0}" srcOrd="0" destOrd="0" presId="urn:microsoft.com/office/officeart/2005/8/layout/hChevron3"/>
    <dgm:cxn modelId="{74C0099C-E975-4752-B7FD-7289179EBE6E}" type="presParOf" srcId="{CB558950-0141-419E-A21F-BD7A2558BECF}" destId="{6B1C90EA-E5C7-4746-9135-651F51569ACD}" srcOrd="1" destOrd="0" presId="urn:microsoft.com/office/officeart/2005/8/layout/hChevron3"/>
    <dgm:cxn modelId="{3E519B21-74E8-415D-9B46-BBCF3EFA1CB3}" type="presParOf" srcId="{CB558950-0141-419E-A21F-BD7A2558BECF}" destId="{73D68B7D-899B-4042-9A8C-377E5D68D472}" srcOrd="2" destOrd="0" presId="urn:microsoft.com/office/officeart/2005/8/layout/hChevron3"/>
    <dgm:cxn modelId="{42509707-2417-46DA-A4CA-057CFA77A29D}" type="presParOf" srcId="{CB558950-0141-419E-A21F-BD7A2558BECF}" destId="{07D3E5DA-3081-4AF7-B843-9F57B95EF97C}" srcOrd="3" destOrd="0" presId="urn:microsoft.com/office/officeart/2005/8/layout/hChevron3"/>
    <dgm:cxn modelId="{1D216C3F-09C5-4520-B133-A600C8A0FD0C}" type="presParOf" srcId="{CB558950-0141-419E-A21F-BD7A2558BECF}" destId="{50BD67F9-8E3D-4EC2-B505-C281C2BE534D}" srcOrd="4" destOrd="0" presId="urn:microsoft.com/office/officeart/2005/8/layout/hChevron3"/>
    <dgm:cxn modelId="{49DFFABE-6FD4-4458-ADC6-26CE56BA561C}" type="presParOf" srcId="{CB558950-0141-419E-A21F-BD7A2558BECF}" destId="{82A8A994-71E2-486F-BF55-AECD1FB2698F}" srcOrd="5" destOrd="0" presId="urn:microsoft.com/office/officeart/2005/8/layout/hChevron3"/>
    <dgm:cxn modelId="{CEDACAC3-87DC-4FFF-82E5-77FB68F7BB3A}" type="presParOf" srcId="{CB558950-0141-419E-A21F-BD7A2558BECF}" destId="{171BE2B7-174F-4F8D-AB2A-3F54D2D6C4A7}" srcOrd="6" destOrd="0" presId="urn:microsoft.com/office/officeart/2005/8/layout/hChevron3"/>
    <dgm:cxn modelId="{E8E94881-93C0-4AB9-A84A-EFC3119F9F47}" type="presParOf" srcId="{CB558950-0141-419E-A21F-BD7A2558BECF}" destId="{CA7158D2-45D2-4AD7-9EEA-415B1452A79D}" srcOrd="7" destOrd="0" presId="urn:microsoft.com/office/officeart/2005/8/layout/hChevron3"/>
    <dgm:cxn modelId="{4F2FCF3F-BEB5-4AD3-B183-EB4239C219CF}" type="presParOf" srcId="{CB558950-0141-419E-A21F-BD7A2558BECF}" destId="{A9EF1A3E-842F-4F9E-9FD8-E6885686C9E7}" srcOrd="8" destOrd="0" presId="urn:microsoft.com/office/officeart/2005/8/layout/hChevron3"/>
    <dgm:cxn modelId="{CB460AC7-FE38-423D-88F1-6014D7B7B0E5}" type="presParOf" srcId="{CB558950-0141-419E-A21F-BD7A2558BECF}" destId="{426F5262-6D53-4B25-A91E-BB4F09FCE8AA}" srcOrd="9" destOrd="0" presId="urn:microsoft.com/office/officeart/2005/8/layout/hChevron3"/>
    <dgm:cxn modelId="{B561F597-AC69-4D90-8819-2F7F1870BF84}" type="presParOf" srcId="{CB558950-0141-419E-A21F-BD7A2558BECF}" destId="{F0D95C61-26EE-4527-98F9-6230D2C0E1CC}" srcOrd="10" destOrd="0" presId="urn:microsoft.com/office/officeart/2005/8/layout/hChevron3"/>
    <dgm:cxn modelId="{C299E26A-0B43-47E0-A5E1-31C94943C138}" type="presParOf" srcId="{CB558950-0141-419E-A21F-BD7A2558BECF}" destId="{27208336-E061-43F0-A7DB-F70C03F7E791}" srcOrd="11" destOrd="0" presId="urn:microsoft.com/office/officeart/2005/8/layout/hChevron3"/>
    <dgm:cxn modelId="{F1945B0A-3566-48C7-A49A-8CDDCEC4F761}" type="presParOf" srcId="{CB558950-0141-419E-A21F-BD7A2558BECF}" destId="{18217A12-3B26-48ED-8B18-86B8AB591D6D}" srcOrd="12" destOrd="0" presId="urn:microsoft.com/office/officeart/2005/8/layout/hChevron3"/>
    <dgm:cxn modelId="{D25CDCD8-369C-4829-A454-63A4C418C68F}" type="presParOf" srcId="{CB558950-0141-419E-A21F-BD7A2558BECF}" destId="{C369D71E-DB81-455B-8DE6-8F8E8112F81A}" srcOrd="13" destOrd="0" presId="urn:microsoft.com/office/officeart/2005/8/layout/hChevron3"/>
    <dgm:cxn modelId="{BE718892-E226-4C38-8B4D-8AA72E03AA7D}" type="presParOf" srcId="{CB558950-0141-419E-A21F-BD7A2558BECF}" destId="{BD1E6B4F-DDD8-4564-9EE7-90FDEF3E2DCD}" srcOrd="14" destOrd="0" presId="urn:microsoft.com/office/officeart/2005/8/layout/hChevron3"/>
    <dgm:cxn modelId="{15D6893B-B55F-402C-8F4D-BC9504760F6A}" type="presParOf" srcId="{CB558950-0141-419E-A21F-BD7A2558BECF}" destId="{E9C30F90-460A-482C-BE23-00449BE03D9F}" srcOrd="15" destOrd="0" presId="urn:microsoft.com/office/officeart/2005/8/layout/hChevron3"/>
    <dgm:cxn modelId="{7AB19386-6FD1-4E51-A2A3-613005FFD4E3}" type="presParOf" srcId="{CB558950-0141-419E-A21F-BD7A2558BECF}" destId="{21F94BB1-FD99-488A-8A6E-DDED0E64A4A1}" srcOrd="16" destOrd="0" presId="urn:microsoft.com/office/officeart/2005/8/layout/hChevron3"/>
    <dgm:cxn modelId="{7F30C9F5-DA82-4616-8809-4F813C50B3F0}" type="presParOf" srcId="{CB558950-0141-419E-A21F-BD7A2558BECF}" destId="{CD3C5315-4C7B-4590-B397-1FFA0A268451}" srcOrd="17" destOrd="0" presId="urn:microsoft.com/office/officeart/2005/8/layout/hChevron3"/>
    <dgm:cxn modelId="{2F8D105E-CB71-4C22-A149-AC2A1C5A3006}" type="presParOf" srcId="{CB558950-0141-419E-A21F-BD7A2558BECF}" destId="{C2650CD8-F2EF-4BE8-BFC9-0F2E006290EF}" srcOrd="18" destOrd="0" presId="urn:microsoft.com/office/officeart/2005/8/layout/hChevron3"/>
    <dgm:cxn modelId="{C3B916E2-E489-4781-B576-74D7A2559CE7}" type="presParOf" srcId="{CB558950-0141-419E-A21F-BD7A2558BECF}" destId="{075D15F6-770E-4790-8A6E-D48496F92846}" srcOrd="19" destOrd="0" presId="urn:microsoft.com/office/officeart/2005/8/layout/hChevron3"/>
    <dgm:cxn modelId="{1646C225-56FC-4627-8284-03F6B671DC3A}" type="presParOf" srcId="{CB558950-0141-419E-A21F-BD7A2558BECF}" destId="{5DFC18E4-1510-4816-B4C6-4EEDE813AD90}" srcOrd="2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0B8C58E-3C60-4F76-8962-7DF50B886C63}" type="doc">
      <dgm:prSet loTypeId="urn:microsoft.com/office/officeart/2005/8/layout/hChevron3" loCatId="process" qsTypeId="urn:microsoft.com/office/officeart/2005/8/quickstyle/3d4" qsCatId="3D" csTypeId="urn:microsoft.com/office/officeart/2005/8/colors/accent2_1" csCatId="accent2" phldr="1"/>
      <dgm:spPr/>
      <dgm:t>
        <a:bodyPr/>
        <a:lstStyle/>
        <a:p>
          <a:endParaRPr lang="es-ES"/>
        </a:p>
      </dgm:t>
    </dgm:pt>
    <dgm:pt modelId="{D9453DFF-7BE5-4247-A460-62353A5EB308}">
      <dgm:prSet custT="1"/>
      <dgm:spPr/>
      <dgm:t>
        <a:bodyPr/>
        <a:lstStyle/>
        <a:p>
          <a:r>
            <a:rPr lang="en-US" sz="800" dirty="0"/>
            <a:t>Innovation</a:t>
          </a:r>
          <a:endParaRPr lang="es-ES" sz="800" dirty="0"/>
        </a:p>
      </dgm:t>
    </dgm:pt>
    <dgm:pt modelId="{BB0B5A39-9FA5-4577-A273-16C5C2105677}" type="parTrans" cxnId="{BF68F397-76A2-4950-893B-B496DDE85CA3}">
      <dgm:prSet/>
      <dgm:spPr/>
      <dgm:t>
        <a:bodyPr/>
        <a:lstStyle/>
        <a:p>
          <a:endParaRPr lang="es-ES" sz="2000"/>
        </a:p>
      </dgm:t>
    </dgm:pt>
    <dgm:pt modelId="{6944DA32-6CBB-4DCB-9B74-8EDC58D79999}" type="sibTrans" cxnId="{BF68F397-76A2-4950-893B-B496DDE85CA3}">
      <dgm:prSet/>
      <dgm:spPr/>
      <dgm:t>
        <a:bodyPr/>
        <a:lstStyle/>
        <a:p>
          <a:endParaRPr lang="es-ES" sz="2000"/>
        </a:p>
      </dgm:t>
    </dgm:pt>
    <dgm:pt modelId="{9B41B977-1F29-4925-B7FA-0A732237CDED}">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gm:t>
    </dgm:pt>
    <dgm:pt modelId="{A60DE72E-438E-4AF5-872B-487FF4A69D7D}" type="parTrans" cxnId="{9999006B-A5BB-4760-A37F-ED8A86386477}">
      <dgm:prSet/>
      <dgm:spPr/>
      <dgm:t>
        <a:bodyPr/>
        <a:lstStyle/>
        <a:p>
          <a:endParaRPr lang="es-ES" sz="2000"/>
        </a:p>
      </dgm:t>
    </dgm:pt>
    <dgm:pt modelId="{11705F92-9715-4040-B7B8-16920641ECCA}" type="sibTrans" cxnId="{9999006B-A5BB-4760-A37F-ED8A86386477}">
      <dgm:prSet/>
      <dgm:spPr/>
      <dgm:t>
        <a:bodyPr/>
        <a:lstStyle/>
        <a:p>
          <a:endParaRPr lang="es-ES" sz="2000"/>
        </a:p>
      </dgm:t>
    </dgm:pt>
    <dgm:pt modelId="{7488708E-C43E-4C09-82AD-8C6D0494D959}">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Feeds</a:t>
          </a:r>
          <a:endParaRPr lang="es-ES" sz="800" kern="1200">
            <a:solidFill>
              <a:prstClr val="black">
                <a:hueOff val="0"/>
                <a:satOff val="0"/>
                <a:lumOff val="0"/>
                <a:alphaOff val="0"/>
              </a:prstClr>
            </a:solidFill>
            <a:latin typeface="Calibri" panose="020F0502020204030204"/>
            <a:ea typeface="+mn-ea"/>
            <a:cs typeface="+mn-cs"/>
          </a:endParaRPr>
        </a:p>
      </dgm:t>
    </dgm:pt>
    <dgm:pt modelId="{ABE48DA4-6E6E-46A2-BF1F-82E69EE2A63F}" type="parTrans" cxnId="{3CABFD3E-11FD-4199-BA69-4870431173C7}">
      <dgm:prSet/>
      <dgm:spPr/>
      <dgm:t>
        <a:bodyPr/>
        <a:lstStyle/>
        <a:p>
          <a:endParaRPr lang="es-ES" sz="2000"/>
        </a:p>
      </dgm:t>
    </dgm:pt>
    <dgm:pt modelId="{07721A38-51C6-477D-B425-D563A8F4F4E4}" type="sibTrans" cxnId="{3CABFD3E-11FD-4199-BA69-4870431173C7}">
      <dgm:prSet/>
      <dgm:spPr/>
      <dgm:t>
        <a:bodyPr/>
        <a:lstStyle/>
        <a:p>
          <a:endParaRPr lang="es-ES" sz="2000"/>
        </a:p>
      </dgm:t>
    </dgm:pt>
    <dgm:pt modelId="{424CA46A-EAF7-4673-B98C-7BBD135886F6}">
      <dgm:prSet custT="1"/>
      <dgm:spPr>
        <a:solidFill>
          <a:srgbClr val="FFC000"/>
        </a:solidFill>
        <a:ln>
          <a:noFill/>
        </a:ln>
        <a:effectLst/>
        <a:scene3d>
          <a:camera prst="orthographicFront"/>
          <a:lightRig rig="chilly" dir="t"/>
        </a:scene3d>
        <a:sp3d prstMaterial="translucentPowder">
          <a:bevelT w="127000" h="25400" prst="softRound"/>
        </a:sp3d>
      </dgm:spPr>
      <dgm:t>
        <a:bodyPr spcFirstLastPara="0" vert="horz" wrap="square" lIns="32004" tIns="21336" rIns="10668" bIns="21336" numCol="1" spcCol="1270" anchor="ctr" anchorCtr="0"/>
        <a:lstStyle/>
        <a:p>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t>Nuestros</a:t>
          </a:r>
          <a:r>
            <a:rPr lang="en-US" sz="800" kern="1200" dirty="0"/>
            <a:t> Mares”</a:t>
          </a:r>
          <a:endParaRPr lang="es-ES" sz="800" kern="1200" dirty="0"/>
        </a:p>
      </dgm:t>
    </dgm:pt>
    <dgm:pt modelId="{B442F40D-6CC6-4A1E-9A14-9968F298A4E6}" type="parTrans" cxnId="{D94946F5-D926-435A-A0C3-A8E84062FD9B}">
      <dgm:prSet/>
      <dgm:spPr/>
      <dgm:t>
        <a:bodyPr/>
        <a:lstStyle/>
        <a:p>
          <a:endParaRPr lang="es-ES" sz="2000"/>
        </a:p>
      </dgm:t>
    </dgm:pt>
    <dgm:pt modelId="{B59BC5D5-B4A5-4B10-B263-C24FE5619D38}" type="sibTrans" cxnId="{D94946F5-D926-435A-A0C3-A8E84062FD9B}">
      <dgm:prSet/>
      <dgm:spPr/>
      <dgm:t>
        <a:bodyPr/>
        <a:lstStyle/>
        <a:p>
          <a:endParaRPr lang="es-ES" sz="2000"/>
        </a:p>
      </dgm:t>
    </dgm:pt>
    <dgm:pt modelId="{9E5FB5B2-95E5-4776-8D2E-FCCCD7B960B6}">
      <dgm:prSet custT="1"/>
      <dgm:spPr/>
      <dgm:t>
        <a:bodyPr/>
        <a:lstStyle/>
        <a:p>
          <a:r>
            <a:rPr lang="en-US" sz="800"/>
            <a:t>Markets and Trade</a:t>
          </a:r>
          <a:endParaRPr lang="es-ES" sz="800"/>
        </a:p>
      </dgm:t>
    </dgm:pt>
    <dgm:pt modelId="{EB37DF85-32FD-4135-859E-4200006E66EB}" type="parTrans" cxnId="{793BD19C-8607-4688-938A-3BDC10982156}">
      <dgm:prSet/>
      <dgm:spPr/>
      <dgm:t>
        <a:bodyPr/>
        <a:lstStyle/>
        <a:p>
          <a:endParaRPr lang="es-ES" sz="2000"/>
        </a:p>
      </dgm:t>
    </dgm:pt>
    <dgm:pt modelId="{D0C61E33-A670-4743-916A-CD879C2B6179}" type="sibTrans" cxnId="{793BD19C-8607-4688-938A-3BDC10982156}">
      <dgm:prSet/>
      <dgm:spPr/>
      <dgm:t>
        <a:bodyPr/>
        <a:lstStyle/>
        <a:p>
          <a:endParaRPr lang="es-ES" sz="2000"/>
        </a:p>
      </dgm:t>
    </dgm:pt>
    <dgm:pt modelId="{5B57B7BD-4489-4166-A5E0-AECEF83294F8}">
      <dgm:prSet custT="1"/>
      <dgm:spPr/>
      <dgm:t>
        <a:bodyPr/>
        <a:lstStyle/>
        <a:p>
          <a:r>
            <a:rPr lang="en-US" sz="800"/>
            <a:t>Training</a:t>
          </a:r>
          <a:endParaRPr lang="es-ES" sz="800"/>
        </a:p>
      </dgm:t>
    </dgm:pt>
    <dgm:pt modelId="{1CF5A9A7-CA46-4B08-B363-B746357AD967}" type="parTrans" cxnId="{0258F085-B4A5-4ACD-89C8-8739715D06BC}">
      <dgm:prSet/>
      <dgm:spPr/>
      <dgm:t>
        <a:bodyPr/>
        <a:lstStyle/>
        <a:p>
          <a:endParaRPr lang="es-ES" sz="2000"/>
        </a:p>
      </dgm:t>
    </dgm:pt>
    <dgm:pt modelId="{CDBC4BDF-AC57-4519-ADD9-32381DB81A15}" type="sibTrans" cxnId="{0258F085-B4A5-4ACD-89C8-8739715D06BC}">
      <dgm:prSet/>
      <dgm:spPr/>
      <dgm:t>
        <a:bodyPr/>
        <a:lstStyle/>
        <a:p>
          <a:endParaRPr lang="es-ES" sz="2000"/>
        </a:p>
      </dgm:t>
    </dgm:pt>
    <dgm:pt modelId="{5CB85C03-457E-4CEB-B2F1-0D4A63FD9851}">
      <dgm:prSet custT="1"/>
      <dgm:spPr/>
      <dgm:t>
        <a:bodyPr/>
        <a:lstStyle/>
        <a:p>
          <a:r>
            <a:rPr lang="en-US" sz="800"/>
            <a:t>Economic Sustainability</a:t>
          </a:r>
          <a:endParaRPr lang="es-ES" sz="800"/>
        </a:p>
      </dgm:t>
    </dgm:pt>
    <dgm:pt modelId="{D042C506-AD8A-4A0E-9167-6A861E0C1BF7}" type="parTrans" cxnId="{847BB2DD-DA1F-42C9-9464-155AEB6E93F4}">
      <dgm:prSet/>
      <dgm:spPr/>
      <dgm:t>
        <a:bodyPr/>
        <a:lstStyle/>
        <a:p>
          <a:endParaRPr lang="es-ES" sz="2000"/>
        </a:p>
      </dgm:t>
    </dgm:pt>
    <dgm:pt modelId="{7E0079E1-714D-4EFE-A239-C86350371916}" type="sibTrans" cxnId="{847BB2DD-DA1F-42C9-9464-155AEB6E93F4}">
      <dgm:prSet/>
      <dgm:spPr/>
      <dgm:t>
        <a:bodyPr/>
        <a:lstStyle/>
        <a:p>
          <a:endParaRPr lang="es-ES" sz="2000"/>
        </a:p>
      </dgm:t>
    </dgm:pt>
    <dgm:pt modelId="{BE864043-D107-4221-BDC2-1734B0D93B46}">
      <dgm:prSet custT="1"/>
      <dgm:spPr/>
      <dgm:t>
        <a:bodyPr/>
        <a:lstStyle/>
        <a:p>
          <a:r>
            <a:rPr lang="en-US" sz="800"/>
            <a:t>International relations</a:t>
          </a:r>
          <a:endParaRPr lang="es-ES" sz="800"/>
        </a:p>
      </dgm:t>
    </dgm:pt>
    <dgm:pt modelId="{F9D02D36-DF8B-49B2-959E-C76710E6B273}" type="parTrans" cxnId="{D4FD49A4-9370-4601-A461-CBB380A3DCF3}">
      <dgm:prSet/>
      <dgm:spPr/>
      <dgm:t>
        <a:bodyPr/>
        <a:lstStyle/>
        <a:p>
          <a:endParaRPr lang="es-ES" sz="2000"/>
        </a:p>
      </dgm:t>
    </dgm:pt>
    <dgm:pt modelId="{26D1B42D-D522-46DC-AD5D-B69A10A6FA0E}" type="sibTrans" cxnId="{D4FD49A4-9370-4601-A461-CBB380A3DCF3}">
      <dgm:prSet/>
      <dgm:spPr/>
      <dgm:t>
        <a:bodyPr/>
        <a:lstStyle/>
        <a:p>
          <a:endParaRPr lang="es-ES" sz="2000"/>
        </a:p>
      </dgm:t>
    </dgm:pt>
    <dgm:pt modelId="{34F32676-513F-482A-AF0C-15BF672C73F4}">
      <dgm:prSet custT="1"/>
      <dgm:spPr/>
      <dgm:t>
        <a:bodyPr/>
        <a:lstStyle/>
        <a:p>
          <a:r>
            <a:rPr lang="en-US" sz="800"/>
            <a:t>Labour Relations</a:t>
          </a:r>
          <a:endParaRPr lang="es-ES" sz="800"/>
        </a:p>
      </dgm:t>
    </dgm:pt>
    <dgm:pt modelId="{645F3B09-B5EF-41E8-8D77-96EB8C178CB1}" type="parTrans" cxnId="{2261900C-2575-4BC4-816A-4442A822AA6F}">
      <dgm:prSet/>
      <dgm:spPr/>
      <dgm:t>
        <a:bodyPr/>
        <a:lstStyle/>
        <a:p>
          <a:endParaRPr lang="es-ES" sz="2000"/>
        </a:p>
      </dgm:t>
    </dgm:pt>
    <dgm:pt modelId="{0D54B1BE-8B0D-49EB-80F2-0F1C4A70835C}" type="sibTrans" cxnId="{2261900C-2575-4BC4-816A-4442A822AA6F}">
      <dgm:prSet/>
      <dgm:spPr/>
      <dgm:t>
        <a:bodyPr/>
        <a:lstStyle/>
        <a:p>
          <a:endParaRPr lang="es-ES" sz="2000"/>
        </a:p>
      </dgm:t>
    </dgm:pt>
    <dgm:pt modelId="{B8E394C6-A564-428D-A002-616022F45C15}">
      <dgm:prSet custT="1"/>
      <dgm:spPr/>
      <dgm:t>
        <a:bodyPr/>
        <a:lstStyle/>
        <a:p>
          <a:r>
            <a:rPr lang="en-US" sz="800"/>
            <a:t>Communication</a:t>
          </a:r>
          <a:endParaRPr lang="es-ES" sz="800"/>
        </a:p>
      </dgm:t>
    </dgm:pt>
    <dgm:pt modelId="{FB8F1754-222C-44A5-AE38-CE65E0D67E50}" type="parTrans" cxnId="{CA68C119-73EB-4F89-8410-AF039A9DE2EE}">
      <dgm:prSet/>
      <dgm:spPr/>
      <dgm:t>
        <a:bodyPr/>
        <a:lstStyle/>
        <a:p>
          <a:endParaRPr lang="es-ES" sz="2000"/>
        </a:p>
      </dgm:t>
    </dgm:pt>
    <dgm:pt modelId="{B6227513-2674-44D2-B52A-CC235FDCD55D}" type="sibTrans" cxnId="{CA68C119-73EB-4F89-8410-AF039A9DE2EE}">
      <dgm:prSet/>
      <dgm:spPr/>
      <dgm:t>
        <a:bodyPr/>
        <a:lstStyle/>
        <a:p>
          <a:endParaRPr lang="es-ES" sz="2000"/>
        </a:p>
      </dgm:t>
    </dgm:pt>
    <dgm:pt modelId="{DBC05656-11A5-422A-95A8-1BB13A16F22E}">
      <dgm:prSet custT="1"/>
      <dgm:spPr/>
      <dgm:t>
        <a:bodyPr/>
        <a:lstStyle/>
        <a:p>
          <a:r>
            <a:rPr lang="en-US" sz="800"/>
            <a:t>Promotion</a:t>
          </a:r>
          <a:endParaRPr lang="es-ES" sz="800"/>
        </a:p>
      </dgm:t>
    </dgm:pt>
    <dgm:pt modelId="{815A1C51-C365-4E5E-A442-7F4A22A1DBB2}" type="parTrans" cxnId="{B75FF76D-EC6B-44F5-8646-0A595EE6D6EF}">
      <dgm:prSet/>
      <dgm:spPr/>
      <dgm:t>
        <a:bodyPr/>
        <a:lstStyle/>
        <a:p>
          <a:endParaRPr lang="es-ES" sz="2000"/>
        </a:p>
      </dgm:t>
    </dgm:pt>
    <dgm:pt modelId="{C247F6A7-E38B-4DC4-AC52-C2122788DA3F}" type="sibTrans" cxnId="{B75FF76D-EC6B-44F5-8646-0A595EE6D6EF}">
      <dgm:prSet/>
      <dgm:spPr/>
      <dgm:t>
        <a:bodyPr/>
        <a:lstStyle/>
        <a:p>
          <a:endParaRPr lang="es-ES" sz="2000"/>
        </a:p>
      </dgm:t>
    </dgm:pt>
    <dgm:pt modelId="{CB558950-0141-419E-A21F-BD7A2558BECF}" type="pres">
      <dgm:prSet presAssocID="{10B8C58E-3C60-4F76-8962-7DF50B886C63}" presName="Name0" presStyleCnt="0">
        <dgm:presLayoutVars>
          <dgm:dir/>
          <dgm:resizeHandles val="exact"/>
        </dgm:presLayoutVars>
      </dgm:prSet>
      <dgm:spPr/>
    </dgm:pt>
    <dgm:pt modelId="{798809A1-91AF-4266-87F3-9547625D51F0}" type="pres">
      <dgm:prSet presAssocID="{D9453DFF-7BE5-4247-A460-62353A5EB308}" presName="parTxOnly" presStyleLbl="node1" presStyleIdx="0" presStyleCnt="11">
        <dgm:presLayoutVars>
          <dgm:bulletEnabled val="1"/>
        </dgm:presLayoutVars>
      </dgm:prSet>
      <dgm:spPr/>
    </dgm:pt>
    <dgm:pt modelId="{6B1C90EA-E5C7-4746-9135-651F51569ACD}" type="pres">
      <dgm:prSet presAssocID="{6944DA32-6CBB-4DCB-9B74-8EDC58D79999}" presName="parSpace" presStyleCnt="0"/>
      <dgm:spPr/>
    </dgm:pt>
    <dgm:pt modelId="{73D68B7D-899B-4042-9A8C-377E5D68D472}" type="pres">
      <dgm:prSet presAssocID="{9B41B977-1F29-4925-B7FA-0A732237CDED}" presName="parTxOnly" presStyleLbl="node1" presStyleIdx="1" presStyleCnt="11">
        <dgm:presLayoutVars>
          <dgm:bulletEnabled val="1"/>
        </dgm:presLayoutVars>
      </dgm:prSet>
      <dgm:spPr>
        <a:xfrm>
          <a:off x="947051" y="488048"/>
          <a:ext cx="1182190" cy="472876"/>
        </a:xfrm>
        <a:prstGeom prst="chevron">
          <a:avLst/>
        </a:prstGeom>
      </dgm:spPr>
    </dgm:pt>
    <dgm:pt modelId="{07D3E5DA-3081-4AF7-B843-9F57B95EF97C}" type="pres">
      <dgm:prSet presAssocID="{11705F92-9715-4040-B7B8-16920641ECCA}" presName="parSpace" presStyleCnt="0"/>
      <dgm:spPr/>
    </dgm:pt>
    <dgm:pt modelId="{50BD67F9-8E3D-4EC2-B505-C281C2BE534D}" type="pres">
      <dgm:prSet presAssocID="{7488708E-C43E-4C09-82AD-8C6D0494D959}" presName="parTxOnly" presStyleLbl="node1" presStyleIdx="2" presStyleCnt="11">
        <dgm:presLayoutVars>
          <dgm:bulletEnabled val="1"/>
        </dgm:presLayoutVars>
      </dgm:prSet>
      <dgm:spPr>
        <a:xfrm>
          <a:off x="1892803" y="488048"/>
          <a:ext cx="1182190" cy="472876"/>
        </a:xfrm>
        <a:prstGeom prst="chevron">
          <a:avLst/>
        </a:prstGeom>
      </dgm:spPr>
    </dgm:pt>
    <dgm:pt modelId="{82A8A994-71E2-486F-BF55-AECD1FB2698F}" type="pres">
      <dgm:prSet presAssocID="{07721A38-51C6-477D-B425-D563A8F4F4E4}" presName="parSpace" presStyleCnt="0"/>
      <dgm:spPr/>
    </dgm:pt>
    <dgm:pt modelId="{171BE2B7-174F-4F8D-AB2A-3F54D2D6C4A7}" type="pres">
      <dgm:prSet presAssocID="{424CA46A-EAF7-4673-B98C-7BBD135886F6}" presName="parTxOnly" presStyleLbl="node1" presStyleIdx="3" presStyleCnt="11">
        <dgm:presLayoutVars>
          <dgm:bulletEnabled val="1"/>
        </dgm:presLayoutVars>
      </dgm:prSet>
      <dgm:spPr>
        <a:xfrm>
          <a:off x="2838555" y="488048"/>
          <a:ext cx="1182190" cy="472876"/>
        </a:xfrm>
        <a:prstGeom prst="chevron">
          <a:avLst/>
        </a:prstGeom>
      </dgm:spPr>
    </dgm:pt>
    <dgm:pt modelId="{CA7158D2-45D2-4AD7-9EEA-415B1452A79D}" type="pres">
      <dgm:prSet presAssocID="{B59BC5D5-B4A5-4B10-B263-C24FE5619D38}" presName="parSpace" presStyleCnt="0"/>
      <dgm:spPr/>
    </dgm:pt>
    <dgm:pt modelId="{A9EF1A3E-842F-4F9E-9FD8-E6885686C9E7}" type="pres">
      <dgm:prSet presAssocID="{9E5FB5B2-95E5-4776-8D2E-FCCCD7B960B6}" presName="parTxOnly" presStyleLbl="node1" presStyleIdx="4" presStyleCnt="11">
        <dgm:presLayoutVars>
          <dgm:bulletEnabled val="1"/>
        </dgm:presLayoutVars>
      </dgm:prSet>
      <dgm:spPr/>
    </dgm:pt>
    <dgm:pt modelId="{426F5262-6D53-4B25-A91E-BB4F09FCE8AA}" type="pres">
      <dgm:prSet presAssocID="{D0C61E33-A670-4743-916A-CD879C2B6179}" presName="parSpace" presStyleCnt="0"/>
      <dgm:spPr/>
    </dgm:pt>
    <dgm:pt modelId="{F0D95C61-26EE-4527-98F9-6230D2C0E1CC}" type="pres">
      <dgm:prSet presAssocID="{5B57B7BD-4489-4166-A5E0-AECEF83294F8}" presName="parTxOnly" presStyleLbl="node1" presStyleIdx="5" presStyleCnt="11">
        <dgm:presLayoutVars>
          <dgm:bulletEnabled val="1"/>
        </dgm:presLayoutVars>
      </dgm:prSet>
      <dgm:spPr/>
    </dgm:pt>
    <dgm:pt modelId="{27208336-E061-43F0-A7DB-F70C03F7E791}" type="pres">
      <dgm:prSet presAssocID="{CDBC4BDF-AC57-4519-ADD9-32381DB81A15}" presName="parSpace" presStyleCnt="0"/>
      <dgm:spPr/>
    </dgm:pt>
    <dgm:pt modelId="{18217A12-3B26-48ED-8B18-86B8AB591D6D}" type="pres">
      <dgm:prSet presAssocID="{5CB85C03-457E-4CEB-B2F1-0D4A63FD9851}" presName="parTxOnly" presStyleLbl="node1" presStyleIdx="6" presStyleCnt="11">
        <dgm:presLayoutVars>
          <dgm:bulletEnabled val="1"/>
        </dgm:presLayoutVars>
      </dgm:prSet>
      <dgm:spPr/>
    </dgm:pt>
    <dgm:pt modelId="{C369D71E-DB81-455B-8DE6-8F8E8112F81A}" type="pres">
      <dgm:prSet presAssocID="{7E0079E1-714D-4EFE-A239-C86350371916}" presName="parSpace" presStyleCnt="0"/>
      <dgm:spPr/>
    </dgm:pt>
    <dgm:pt modelId="{BD1E6B4F-DDD8-4564-9EE7-90FDEF3E2DCD}" type="pres">
      <dgm:prSet presAssocID="{BE864043-D107-4221-BDC2-1734B0D93B46}" presName="parTxOnly" presStyleLbl="node1" presStyleIdx="7" presStyleCnt="11">
        <dgm:presLayoutVars>
          <dgm:bulletEnabled val="1"/>
        </dgm:presLayoutVars>
      </dgm:prSet>
      <dgm:spPr/>
    </dgm:pt>
    <dgm:pt modelId="{E9C30F90-460A-482C-BE23-00449BE03D9F}" type="pres">
      <dgm:prSet presAssocID="{26D1B42D-D522-46DC-AD5D-B69A10A6FA0E}" presName="parSpace" presStyleCnt="0"/>
      <dgm:spPr/>
    </dgm:pt>
    <dgm:pt modelId="{21F94BB1-FD99-488A-8A6E-DDED0E64A4A1}" type="pres">
      <dgm:prSet presAssocID="{34F32676-513F-482A-AF0C-15BF672C73F4}" presName="parTxOnly" presStyleLbl="node1" presStyleIdx="8" presStyleCnt="11">
        <dgm:presLayoutVars>
          <dgm:bulletEnabled val="1"/>
        </dgm:presLayoutVars>
      </dgm:prSet>
      <dgm:spPr/>
    </dgm:pt>
    <dgm:pt modelId="{CD3C5315-4C7B-4590-B397-1FFA0A268451}" type="pres">
      <dgm:prSet presAssocID="{0D54B1BE-8B0D-49EB-80F2-0F1C4A70835C}" presName="parSpace" presStyleCnt="0"/>
      <dgm:spPr/>
    </dgm:pt>
    <dgm:pt modelId="{C2650CD8-F2EF-4BE8-BFC9-0F2E006290EF}" type="pres">
      <dgm:prSet presAssocID="{B8E394C6-A564-428D-A002-616022F45C15}" presName="parTxOnly" presStyleLbl="node1" presStyleIdx="9" presStyleCnt="11">
        <dgm:presLayoutVars>
          <dgm:bulletEnabled val="1"/>
        </dgm:presLayoutVars>
      </dgm:prSet>
      <dgm:spPr/>
    </dgm:pt>
    <dgm:pt modelId="{075D15F6-770E-4790-8A6E-D48496F92846}" type="pres">
      <dgm:prSet presAssocID="{B6227513-2674-44D2-B52A-CC235FDCD55D}" presName="parSpace" presStyleCnt="0"/>
      <dgm:spPr/>
    </dgm:pt>
    <dgm:pt modelId="{5DFC18E4-1510-4816-B4C6-4EEDE813AD90}" type="pres">
      <dgm:prSet presAssocID="{DBC05656-11A5-422A-95A8-1BB13A16F22E}" presName="parTxOnly" presStyleLbl="node1" presStyleIdx="10" presStyleCnt="11">
        <dgm:presLayoutVars>
          <dgm:bulletEnabled val="1"/>
        </dgm:presLayoutVars>
      </dgm:prSet>
      <dgm:spPr/>
    </dgm:pt>
  </dgm:ptLst>
  <dgm:cxnLst>
    <dgm:cxn modelId="{2261900C-2575-4BC4-816A-4442A822AA6F}" srcId="{10B8C58E-3C60-4F76-8962-7DF50B886C63}" destId="{34F32676-513F-482A-AF0C-15BF672C73F4}" srcOrd="8" destOrd="0" parTransId="{645F3B09-B5EF-41E8-8D77-96EB8C178CB1}" sibTransId="{0D54B1BE-8B0D-49EB-80F2-0F1C4A70835C}"/>
    <dgm:cxn modelId="{4B5AC510-6C2B-4A5D-B60D-7BE1766F631E}" type="presOf" srcId="{7488708E-C43E-4C09-82AD-8C6D0494D959}" destId="{50BD67F9-8E3D-4EC2-B505-C281C2BE534D}" srcOrd="0" destOrd="0" presId="urn:microsoft.com/office/officeart/2005/8/layout/hChevron3"/>
    <dgm:cxn modelId="{B6F4C218-C475-4C2F-A9F8-2177FA8517D8}" type="presOf" srcId="{9E5FB5B2-95E5-4776-8D2E-FCCCD7B960B6}" destId="{A9EF1A3E-842F-4F9E-9FD8-E6885686C9E7}" srcOrd="0" destOrd="0" presId="urn:microsoft.com/office/officeart/2005/8/layout/hChevron3"/>
    <dgm:cxn modelId="{CA68C119-73EB-4F89-8410-AF039A9DE2EE}" srcId="{10B8C58E-3C60-4F76-8962-7DF50B886C63}" destId="{B8E394C6-A564-428D-A002-616022F45C15}" srcOrd="9" destOrd="0" parTransId="{FB8F1754-222C-44A5-AE38-CE65E0D67E50}" sibTransId="{B6227513-2674-44D2-B52A-CC235FDCD55D}"/>
    <dgm:cxn modelId="{2734731A-D45F-492A-B25D-73D34EE33631}" type="presOf" srcId="{B8E394C6-A564-428D-A002-616022F45C15}" destId="{C2650CD8-F2EF-4BE8-BFC9-0F2E006290EF}" srcOrd="0" destOrd="0" presId="urn:microsoft.com/office/officeart/2005/8/layout/hChevron3"/>
    <dgm:cxn modelId="{346BC634-4A11-4D63-9DDA-4EDDFF87B042}" type="presOf" srcId="{5B57B7BD-4489-4166-A5E0-AECEF83294F8}" destId="{F0D95C61-26EE-4527-98F9-6230D2C0E1CC}" srcOrd="0" destOrd="0" presId="urn:microsoft.com/office/officeart/2005/8/layout/hChevron3"/>
    <dgm:cxn modelId="{3CABFD3E-11FD-4199-BA69-4870431173C7}" srcId="{10B8C58E-3C60-4F76-8962-7DF50B886C63}" destId="{7488708E-C43E-4C09-82AD-8C6D0494D959}" srcOrd="2" destOrd="0" parTransId="{ABE48DA4-6E6E-46A2-BF1F-82E69EE2A63F}" sibTransId="{07721A38-51C6-477D-B425-D563A8F4F4E4}"/>
    <dgm:cxn modelId="{8183845B-AB42-41DA-97D8-7B18A37E1DB6}" type="presOf" srcId="{5CB85C03-457E-4CEB-B2F1-0D4A63FD9851}" destId="{18217A12-3B26-48ED-8B18-86B8AB591D6D}" srcOrd="0" destOrd="0" presId="urn:microsoft.com/office/officeart/2005/8/layout/hChevron3"/>
    <dgm:cxn modelId="{0A46DB60-E7BF-4D6A-AC68-77D0EAB25FFD}" type="presOf" srcId="{9B41B977-1F29-4925-B7FA-0A732237CDED}" destId="{73D68B7D-899B-4042-9A8C-377E5D68D472}" srcOrd="0" destOrd="0" presId="urn:microsoft.com/office/officeart/2005/8/layout/hChevron3"/>
    <dgm:cxn modelId="{FF8ED269-9C95-4296-BFC6-65367AD96A2E}" type="presOf" srcId="{BE864043-D107-4221-BDC2-1734B0D93B46}" destId="{BD1E6B4F-DDD8-4564-9EE7-90FDEF3E2DCD}" srcOrd="0" destOrd="0" presId="urn:microsoft.com/office/officeart/2005/8/layout/hChevron3"/>
    <dgm:cxn modelId="{9999006B-A5BB-4760-A37F-ED8A86386477}" srcId="{10B8C58E-3C60-4F76-8962-7DF50B886C63}" destId="{9B41B977-1F29-4925-B7FA-0A732237CDED}" srcOrd="1" destOrd="0" parTransId="{A60DE72E-438E-4AF5-872B-487FF4A69D7D}" sibTransId="{11705F92-9715-4040-B7B8-16920641ECCA}"/>
    <dgm:cxn modelId="{B75FF76D-EC6B-44F5-8646-0A595EE6D6EF}" srcId="{10B8C58E-3C60-4F76-8962-7DF50B886C63}" destId="{DBC05656-11A5-422A-95A8-1BB13A16F22E}" srcOrd="10" destOrd="0" parTransId="{815A1C51-C365-4E5E-A442-7F4A22A1DBB2}" sibTransId="{C247F6A7-E38B-4DC4-AC52-C2122788DA3F}"/>
    <dgm:cxn modelId="{AD3A525A-BE5A-4C70-BF1A-69557D9708AF}" type="presOf" srcId="{424CA46A-EAF7-4673-B98C-7BBD135886F6}" destId="{171BE2B7-174F-4F8D-AB2A-3F54D2D6C4A7}" srcOrd="0" destOrd="0" presId="urn:microsoft.com/office/officeart/2005/8/layout/hChevron3"/>
    <dgm:cxn modelId="{0258F085-B4A5-4ACD-89C8-8739715D06BC}" srcId="{10B8C58E-3C60-4F76-8962-7DF50B886C63}" destId="{5B57B7BD-4489-4166-A5E0-AECEF83294F8}" srcOrd="5" destOrd="0" parTransId="{1CF5A9A7-CA46-4B08-B363-B746357AD967}" sibTransId="{CDBC4BDF-AC57-4519-ADD9-32381DB81A15}"/>
    <dgm:cxn modelId="{4F7D3595-1BE1-42CA-B628-D856ACDEBCFB}" type="presOf" srcId="{34F32676-513F-482A-AF0C-15BF672C73F4}" destId="{21F94BB1-FD99-488A-8A6E-DDED0E64A4A1}" srcOrd="0" destOrd="0" presId="urn:microsoft.com/office/officeart/2005/8/layout/hChevron3"/>
    <dgm:cxn modelId="{74FF9095-5FD4-46AA-9E95-35F1161B3219}" type="presOf" srcId="{10B8C58E-3C60-4F76-8962-7DF50B886C63}" destId="{CB558950-0141-419E-A21F-BD7A2558BECF}" srcOrd="0" destOrd="0" presId="urn:microsoft.com/office/officeart/2005/8/layout/hChevron3"/>
    <dgm:cxn modelId="{BF68F397-76A2-4950-893B-B496DDE85CA3}" srcId="{10B8C58E-3C60-4F76-8962-7DF50B886C63}" destId="{D9453DFF-7BE5-4247-A460-62353A5EB308}" srcOrd="0" destOrd="0" parTransId="{BB0B5A39-9FA5-4577-A273-16C5C2105677}" sibTransId="{6944DA32-6CBB-4DCB-9B74-8EDC58D79999}"/>
    <dgm:cxn modelId="{793BD19C-8607-4688-938A-3BDC10982156}" srcId="{10B8C58E-3C60-4F76-8962-7DF50B886C63}" destId="{9E5FB5B2-95E5-4776-8D2E-FCCCD7B960B6}" srcOrd="4" destOrd="0" parTransId="{EB37DF85-32FD-4135-859E-4200006E66EB}" sibTransId="{D0C61E33-A670-4743-916A-CD879C2B6179}"/>
    <dgm:cxn modelId="{D4FD49A4-9370-4601-A461-CBB380A3DCF3}" srcId="{10B8C58E-3C60-4F76-8962-7DF50B886C63}" destId="{BE864043-D107-4221-BDC2-1734B0D93B46}" srcOrd="7" destOrd="0" parTransId="{F9D02D36-DF8B-49B2-959E-C76710E6B273}" sibTransId="{26D1B42D-D522-46DC-AD5D-B69A10A6FA0E}"/>
    <dgm:cxn modelId="{5CAFC8A7-263E-4313-81CC-47A53514EF2F}" type="presOf" srcId="{D9453DFF-7BE5-4247-A460-62353A5EB308}" destId="{798809A1-91AF-4266-87F3-9547625D51F0}" srcOrd="0" destOrd="0" presId="urn:microsoft.com/office/officeart/2005/8/layout/hChevron3"/>
    <dgm:cxn modelId="{7D73CEAE-C616-47E0-BF89-10F17D54F2E3}" type="presOf" srcId="{DBC05656-11A5-422A-95A8-1BB13A16F22E}" destId="{5DFC18E4-1510-4816-B4C6-4EEDE813AD90}" srcOrd="0" destOrd="0" presId="urn:microsoft.com/office/officeart/2005/8/layout/hChevron3"/>
    <dgm:cxn modelId="{847BB2DD-DA1F-42C9-9464-155AEB6E93F4}" srcId="{10B8C58E-3C60-4F76-8962-7DF50B886C63}" destId="{5CB85C03-457E-4CEB-B2F1-0D4A63FD9851}" srcOrd="6" destOrd="0" parTransId="{D042C506-AD8A-4A0E-9167-6A861E0C1BF7}" sibTransId="{7E0079E1-714D-4EFE-A239-C86350371916}"/>
    <dgm:cxn modelId="{D94946F5-D926-435A-A0C3-A8E84062FD9B}" srcId="{10B8C58E-3C60-4F76-8962-7DF50B886C63}" destId="{424CA46A-EAF7-4673-B98C-7BBD135886F6}" srcOrd="3" destOrd="0" parTransId="{B442F40D-6CC6-4A1E-9A14-9968F298A4E6}" sibTransId="{B59BC5D5-B4A5-4B10-B263-C24FE5619D38}"/>
    <dgm:cxn modelId="{2A4A49C9-8898-4737-B8C3-807BD0857FF2}" type="presParOf" srcId="{CB558950-0141-419E-A21F-BD7A2558BECF}" destId="{798809A1-91AF-4266-87F3-9547625D51F0}" srcOrd="0" destOrd="0" presId="urn:microsoft.com/office/officeart/2005/8/layout/hChevron3"/>
    <dgm:cxn modelId="{74C0099C-E975-4752-B7FD-7289179EBE6E}" type="presParOf" srcId="{CB558950-0141-419E-A21F-BD7A2558BECF}" destId="{6B1C90EA-E5C7-4746-9135-651F51569ACD}" srcOrd="1" destOrd="0" presId="urn:microsoft.com/office/officeart/2005/8/layout/hChevron3"/>
    <dgm:cxn modelId="{3E519B21-74E8-415D-9B46-BBCF3EFA1CB3}" type="presParOf" srcId="{CB558950-0141-419E-A21F-BD7A2558BECF}" destId="{73D68B7D-899B-4042-9A8C-377E5D68D472}" srcOrd="2" destOrd="0" presId="urn:microsoft.com/office/officeart/2005/8/layout/hChevron3"/>
    <dgm:cxn modelId="{42509707-2417-46DA-A4CA-057CFA77A29D}" type="presParOf" srcId="{CB558950-0141-419E-A21F-BD7A2558BECF}" destId="{07D3E5DA-3081-4AF7-B843-9F57B95EF97C}" srcOrd="3" destOrd="0" presId="urn:microsoft.com/office/officeart/2005/8/layout/hChevron3"/>
    <dgm:cxn modelId="{1D216C3F-09C5-4520-B133-A600C8A0FD0C}" type="presParOf" srcId="{CB558950-0141-419E-A21F-BD7A2558BECF}" destId="{50BD67F9-8E3D-4EC2-B505-C281C2BE534D}" srcOrd="4" destOrd="0" presId="urn:microsoft.com/office/officeart/2005/8/layout/hChevron3"/>
    <dgm:cxn modelId="{49DFFABE-6FD4-4458-ADC6-26CE56BA561C}" type="presParOf" srcId="{CB558950-0141-419E-A21F-BD7A2558BECF}" destId="{82A8A994-71E2-486F-BF55-AECD1FB2698F}" srcOrd="5" destOrd="0" presId="urn:microsoft.com/office/officeart/2005/8/layout/hChevron3"/>
    <dgm:cxn modelId="{CEDACAC3-87DC-4FFF-82E5-77FB68F7BB3A}" type="presParOf" srcId="{CB558950-0141-419E-A21F-BD7A2558BECF}" destId="{171BE2B7-174F-4F8D-AB2A-3F54D2D6C4A7}" srcOrd="6" destOrd="0" presId="urn:microsoft.com/office/officeart/2005/8/layout/hChevron3"/>
    <dgm:cxn modelId="{E8E94881-93C0-4AB9-A84A-EFC3119F9F47}" type="presParOf" srcId="{CB558950-0141-419E-A21F-BD7A2558BECF}" destId="{CA7158D2-45D2-4AD7-9EEA-415B1452A79D}" srcOrd="7" destOrd="0" presId="urn:microsoft.com/office/officeart/2005/8/layout/hChevron3"/>
    <dgm:cxn modelId="{4F2FCF3F-BEB5-4AD3-B183-EB4239C219CF}" type="presParOf" srcId="{CB558950-0141-419E-A21F-BD7A2558BECF}" destId="{A9EF1A3E-842F-4F9E-9FD8-E6885686C9E7}" srcOrd="8" destOrd="0" presId="urn:microsoft.com/office/officeart/2005/8/layout/hChevron3"/>
    <dgm:cxn modelId="{CB460AC7-FE38-423D-88F1-6014D7B7B0E5}" type="presParOf" srcId="{CB558950-0141-419E-A21F-BD7A2558BECF}" destId="{426F5262-6D53-4B25-A91E-BB4F09FCE8AA}" srcOrd="9" destOrd="0" presId="urn:microsoft.com/office/officeart/2005/8/layout/hChevron3"/>
    <dgm:cxn modelId="{B561F597-AC69-4D90-8819-2F7F1870BF84}" type="presParOf" srcId="{CB558950-0141-419E-A21F-BD7A2558BECF}" destId="{F0D95C61-26EE-4527-98F9-6230D2C0E1CC}" srcOrd="10" destOrd="0" presId="urn:microsoft.com/office/officeart/2005/8/layout/hChevron3"/>
    <dgm:cxn modelId="{C299E26A-0B43-47E0-A5E1-31C94943C138}" type="presParOf" srcId="{CB558950-0141-419E-A21F-BD7A2558BECF}" destId="{27208336-E061-43F0-A7DB-F70C03F7E791}" srcOrd="11" destOrd="0" presId="urn:microsoft.com/office/officeart/2005/8/layout/hChevron3"/>
    <dgm:cxn modelId="{F1945B0A-3566-48C7-A49A-8CDDCEC4F761}" type="presParOf" srcId="{CB558950-0141-419E-A21F-BD7A2558BECF}" destId="{18217A12-3B26-48ED-8B18-86B8AB591D6D}" srcOrd="12" destOrd="0" presId="urn:microsoft.com/office/officeart/2005/8/layout/hChevron3"/>
    <dgm:cxn modelId="{D25CDCD8-369C-4829-A454-63A4C418C68F}" type="presParOf" srcId="{CB558950-0141-419E-A21F-BD7A2558BECF}" destId="{C369D71E-DB81-455B-8DE6-8F8E8112F81A}" srcOrd="13" destOrd="0" presId="urn:microsoft.com/office/officeart/2005/8/layout/hChevron3"/>
    <dgm:cxn modelId="{BE718892-E226-4C38-8B4D-8AA72E03AA7D}" type="presParOf" srcId="{CB558950-0141-419E-A21F-BD7A2558BECF}" destId="{BD1E6B4F-DDD8-4564-9EE7-90FDEF3E2DCD}" srcOrd="14" destOrd="0" presId="urn:microsoft.com/office/officeart/2005/8/layout/hChevron3"/>
    <dgm:cxn modelId="{15D6893B-B55F-402C-8F4D-BC9504760F6A}" type="presParOf" srcId="{CB558950-0141-419E-A21F-BD7A2558BECF}" destId="{E9C30F90-460A-482C-BE23-00449BE03D9F}" srcOrd="15" destOrd="0" presId="urn:microsoft.com/office/officeart/2005/8/layout/hChevron3"/>
    <dgm:cxn modelId="{7AB19386-6FD1-4E51-A2A3-613005FFD4E3}" type="presParOf" srcId="{CB558950-0141-419E-A21F-BD7A2558BECF}" destId="{21F94BB1-FD99-488A-8A6E-DDED0E64A4A1}" srcOrd="16" destOrd="0" presId="urn:microsoft.com/office/officeart/2005/8/layout/hChevron3"/>
    <dgm:cxn modelId="{7F30C9F5-DA82-4616-8809-4F813C50B3F0}" type="presParOf" srcId="{CB558950-0141-419E-A21F-BD7A2558BECF}" destId="{CD3C5315-4C7B-4590-B397-1FFA0A268451}" srcOrd="17" destOrd="0" presId="urn:microsoft.com/office/officeart/2005/8/layout/hChevron3"/>
    <dgm:cxn modelId="{2F8D105E-CB71-4C22-A149-AC2A1C5A3006}" type="presParOf" srcId="{CB558950-0141-419E-A21F-BD7A2558BECF}" destId="{C2650CD8-F2EF-4BE8-BFC9-0F2E006290EF}" srcOrd="18" destOrd="0" presId="urn:microsoft.com/office/officeart/2005/8/layout/hChevron3"/>
    <dgm:cxn modelId="{C3B916E2-E489-4781-B576-74D7A2559CE7}" type="presParOf" srcId="{CB558950-0141-419E-A21F-BD7A2558BECF}" destId="{075D15F6-770E-4790-8A6E-D48496F92846}" srcOrd="19" destOrd="0" presId="urn:microsoft.com/office/officeart/2005/8/layout/hChevron3"/>
    <dgm:cxn modelId="{1646C225-56FC-4627-8284-03F6B671DC3A}" type="presParOf" srcId="{CB558950-0141-419E-A21F-BD7A2558BECF}" destId="{5DFC18E4-1510-4816-B4C6-4EEDE813AD90}" srcOrd="2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0B8C58E-3C60-4F76-8962-7DF50B886C63}" type="doc">
      <dgm:prSet loTypeId="urn:microsoft.com/office/officeart/2005/8/layout/hChevron3" loCatId="process" qsTypeId="urn:microsoft.com/office/officeart/2005/8/quickstyle/3d4" qsCatId="3D" csTypeId="urn:microsoft.com/office/officeart/2005/8/colors/accent2_1" csCatId="accent2" phldr="1"/>
      <dgm:spPr/>
      <dgm:t>
        <a:bodyPr/>
        <a:lstStyle/>
        <a:p>
          <a:endParaRPr lang="es-ES"/>
        </a:p>
      </dgm:t>
    </dgm:pt>
    <dgm:pt modelId="{D9453DFF-7BE5-4247-A460-62353A5EB308}">
      <dgm:prSet custT="1"/>
      <dgm:spPr/>
      <dgm:t>
        <a:bodyPr/>
        <a:lstStyle/>
        <a:p>
          <a:r>
            <a:rPr lang="en-US" sz="800" dirty="0"/>
            <a:t>Innovation</a:t>
          </a:r>
          <a:endParaRPr lang="es-ES" sz="800" dirty="0"/>
        </a:p>
      </dgm:t>
    </dgm:pt>
    <dgm:pt modelId="{BB0B5A39-9FA5-4577-A273-16C5C2105677}" type="parTrans" cxnId="{BF68F397-76A2-4950-893B-B496DDE85CA3}">
      <dgm:prSet/>
      <dgm:spPr/>
      <dgm:t>
        <a:bodyPr/>
        <a:lstStyle/>
        <a:p>
          <a:endParaRPr lang="es-ES" sz="2000"/>
        </a:p>
      </dgm:t>
    </dgm:pt>
    <dgm:pt modelId="{6944DA32-6CBB-4DCB-9B74-8EDC58D79999}" type="sibTrans" cxnId="{BF68F397-76A2-4950-893B-B496DDE85CA3}">
      <dgm:prSet/>
      <dgm:spPr/>
      <dgm:t>
        <a:bodyPr/>
        <a:lstStyle/>
        <a:p>
          <a:endParaRPr lang="es-ES" sz="2000"/>
        </a:p>
      </dgm:t>
    </dgm:pt>
    <dgm:pt modelId="{9B41B977-1F29-4925-B7FA-0A732237CDED}">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gm:t>
    </dgm:pt>
    <dgm:pt modelId="{A60DE72E-438E-4AF5-872B-487FF4A69D7D}" type="parTrans" cxnId="{9999006B-A5BB-4760-A37F-ED8A86386477}">
      <dgm:prSet/>
      <dgm:spPr/>
      <dgm:t>
        <a:bodyPr/>
        <a:lstStyle/>
        <a:p>
          <a:endParaRPr lang="es-ES" sz="2000"/>
        </a:p>
      </dgm:t>
    </dgm:pt>
    <dgm:pt modelId="{11705F92-9715-4040-B7B8-16920641ECCA}" type="sibTrans" cxnId="{9999006B-A5BB-4760-A37F-ED8A86386477}">
      <dgm:prSet/>
      <dgm:spPr/>
      <dgm:t>
        <a:bodyPr/>
        <a:lstStyle/>
        <a:p>
          <a:endParaRPr lang="es-ES" sz="2000"/>
        </a:p>
      </dgm:t>
    </dgm:pt>
    <dgm:pt modelId="{7488708E-C43E-4C09-82AD-8C6D0494D959}">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Feeds</a:t>
          </a:r>
          <a:endParaRPr lang="es-ES" sz="800" kern="1200" dirty="0">
            <a:solidFill>
              <a:prstClr val="black">
                <a:hueOff val="0"/>
                <a:satOff val="0"/>
                <a:lumOff val="0"/>
                <a:alphaOff val="0"/>
              </a:prstClr>
            </a:solidFill>
            <a:latin typeface="Calibri" panose="020F0502020204030204"/>
            <a:ea typeface="+mn-ea"/>
            <a:cs typeface="+mn-cs"/>
          </a:endParaRPr>
        </a:p>
      </dgm:t>
    </dgm:pt>
    <dgm:pt modelId="{ABE48DA4-6E6E-46A2-BF1F-82E69EE2A63F}" type="parTrans" cxnId="{3CABFD3E-11FD-4199-BA69-4870431173C7}">
      <dgm:prSet/>
      <dgm:spPr/>
      <dgm:t>
        <a:bodyPr/>
        <a:lstStyle/>
        <a:p>
          <a:endParaRPr lang="es-ES" sz="2000"/>
        </a:p>
      </dgm:t>
    </dgm:pt>
    <dgm:pt modelId="{07721A38-51C6-477D-B425-D563A8F4F4E4}" type="sibTrans" cxnId="{3CABFD3E-11FD-4199-BA69-4870431173C7}">
      <dgm:prSet/>
      <dgm:spPr/>
      <dgm:t>
        <a:bodyPr/>
        <a:lstStyle/>
        <a:p>
          <a:endParaRPr lang="es-ES" sz="2000"/>
        </a:p>
      </dgm:t>
    </dgm:pt>
    <dgm:pt modelId="{424CA46A-EAF7-4673-B98C-7BBD135886F6}">
      <dgm:prSet custT="1"/>
      <dgm:spPr>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gm:spPr>
      <dgm:t>
        <a:bodyPr spcFirstLastPara="0" vert="horz" wrap="square" lIns="42672" tIns="21336" rIns="10668" bIns="21336" numCol="1" spcCol="1270" anchor="ctr" anchorCtr="0"/>
        <a:lstStyle/>
        <a:p>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solidFill>
                <a:prstClr val="black">
                  <a:hueOff val="0"/>
                  <a:satOff val="0"/>
                  <a:lumOff val="0"/>
                  <a:alphaOff val="0"/>
                </a:prstClr>
              </a:solidFill>
              <a:latin typeface="Calibri" panose="020F0502020204030204"/>
              <a:ea typeface="+mn-ea"/>
              <a:cs typeface="+mn-cs"/>
            </a:rPr>
            <a:t>Nuestros</a:t>
          </a:r>
          <a:r>
            <a:rPr lang="en-US" sz="800" kern="1200" dirty="0"/>
            <a:t> Mares”</a:t>
          </a:r>
          <a:endParaRPr lang="es-ES" sz="800" kern="1200" dirty="0"/>
        </a:p>
      </dgm:t>
    </dgm:pt>
    <dgm:pt modelId="{B442F40D-6CC6-4A1E-9A14-9968F298A4E6}" type="parTrans" cxnId="{D94946F5-D926-435A-A0C3-A8E84062FD9B}">
      <dgm:prSet/>
      <dgm:spPr/>
      <dgm:t>
        <a:bodyPr/>
        <a:lstStyle/>
        <a:p>
          <a:endParaRPr lang="es-ES" sz="2000"/>
        </a:p>
      </dgm:t>
    </dgm:pt>
    <dgm:pt modelId="{B59BC5D5-B4A5-4B10-B263-C24FE5619D38}" type="sibTrans" cxnId="{D94946F5-D926-435A-A0C3-A8E84062FD9B}">
      <dgm:prSet/>
      <dgm:spPr/>
      <dgm:t>
        <a:bodyPr/>
        <a:lstStyle/>
        <a:p>
          <a:endParaRPr lang="es-ES" sz="2000"/>
        </a:p>
      </dgm:t>
    </dgm:pt>
    <dgm:pt modelId="{9E5FB5B2-95E5-4776-8D2E-FCCCD7B960B6}">
      <dgm:prSet custT="1"/>
      <dgm:spPr>
        <a:solidFill>
          <a:srgbClr val="FFC000"/>
        </a:solidFill>
        <a:ln>
          <a:noFill/>
        </a:ln>
        <a:effectLst/>
        <a:scene3d>
          <a:camera prst="orthographicFront"/>
          <a:lightRig rig="chilly" dir="t"/>
        </a:scene3d>
        <a:sp3d prstMaterial="translucentPowder">
          <a:bevelT w="127000" h="25400" prst="softRound"/>
        </a:sp3d>
      </dgm:spPr>
      <dgm:t>
        <a:bodyPr spcFirstLastPara="0" vert="horz" wrap="square" lIns="32004" tIns="21336" rIns="10668" bIns="21336" numCol="1" spcCol="1270" anchor="ctr" anchorCtr="0"/>
        <a:lstStyle/>
        <a:p>
          <a:r>
            <a:rPr lang="en-US" sz="800" kern="1200" dirty="0"/>
            <a:t>Markets </a:t>
          </a:r>
          <a:r>
            <a:rPr lang="en-US" sz="800" kern="1200" dirty="0">
              <a:solidFill>
                <a:prstClr val="black">
                  <a:hueOff val="0"/>
                  <a:satOff val="0"/>
                  <a:lumOff val="0"/>
                  <a:alphaOff val="0"/>
                </a:prstClr>
              </a:solidFill>
              <a:latin typeface="Calibri" panose="020F0502020204030204"/>
              <a:ea typeface="+mn-ea"/>
              <a:cs typeface="+mn-cs"/>
            </a:rPr>
            <a:t>and</a:t>
          </a:r>
          <a:r>
            <a:rPr lang="en-US" sz="800" kern="1200" dirty="0"/>
            <a:t> Trade</a:t>
          </a:r>
          <a:endParaRPr lang="es-ES" sz="800" kern="1200" dirty="0"/>
        </a:p>
      </dgm:t>
    </dgm:pt>
    <dgm:pt modelId="{EB37DF85-32FD-4135-859E-4200006E66EB}" type="parTrans" cxnId="{793BD19C-8607-4688-938A-3BDC10982156}">
      <dgm:prSet/>
      <dgm:spPr/>
      <dgm:t>
        <a:bodyPr/>
        <a:lstStyle/>
        <a:p>
          <a:endParaRPr lang="es-ES" sz="2000"/>
        </a:p>
      </dgm:t>
    </dgm:pt>
    <dgm:pt modelId="{D0C61E33-A670-4743-916A-CD879C2B6179}" type="sibTrans" cxnId="{793BD19C-8607-4688-938A-3BDC10982156}">
      <dgm:prSet/>
      <dgm:spPr/>
      <dgm:t>
        <a:bodyPr/>
        <a:lstStyle/>
        <a:p>
          <a:endParaRPr lang="es-ES" sz="2000"/>
        </a:p>
      </dgm:t>
    </dgm:pt>
    <dgm:pt modelId="{5B57B7BD-4489-4166-A5E0-AECEF83294F8}">
      <dgm:prSet custT="1"/>
      <dgm:spPr/>
      <dgm:t>
        <a:bodyPr/>
        <a:lstStyle/>
        <a:p>
          <a:r>
            <a:rPr lang="en-US" sz="800"/>
            <a:t>Training</a:t>
          </a:r>
          <a:endParaRPr lang="es-ES" sz="800"/>
        </a:p>
      </dgm:t>
    </dgm:pt>
    <dgm:pt modelId="{1CF5A9A7-CA46-4B08-B363-B746357AD967}" type="parTrans" cxnId="{0258F085-B4A5-4ACD-89C8-8739715D06BC}">
      <dgm:prSet/>
      <dgm:spPr/>
      <dgm:t>
        <a:bodyPr/>
        <a:lstStyle/>
        <a:p>
          <a:endParaRPr lang="es-ES" sz="2000"/>
        </a:p>
      </dgm:t>
    </dgm:pt>
    <dgm:pt modelId="{CDBC4BDF-AC57-4519-ADD9-32381DB81A15}" type="sibTrans" cxnId="{0258F085-B4A5-4ACD-89C8-8739715D06BC}">
      <dgm:prSet/>
      <dgm:spPr/>
      <dgm:t>
        <a:bodyPr/>
        <a:lstStyle/>
        <a:p>
          <a:endParaRPr lang="es-ES" sz="2000"/>
        </a:p>
      </dgm:t>
    </dgm:pt>
    <dgm:pt modelId="{5CB85C03-457E-4CEB-B2F1-0D4A63FD9851}">
      <dgm:prSet custT="1"/>
      <dgm:spPr/>
      <dgm:t>
        <a:bodyPr/>
        <a:lstStyle/>
        <a:p>
          <a:r>
            <a:rPr lang="en-US" sz="800"/>
            <a:t>Economic Sustainability</a:t>
          </a:r>
          <a:endParaRPr lang="es-ES" sz="800"/>
        </a:p>
      </dgm:t>
    </dgm:pt>
    <dgm:pt modelId="{D042C506-AD8A-4A0E-9167-6A861E0C1BF7}" type="parTrans" cxnId="{847BB2DD-DA1F-42C9-9464-155AEB6E93F4}">
      <dgm:prSet/>
      <dgm:spPr/>
      <dgm:t>
        <a:bodyPr/>
        <a:lstStyle/>
        <a:p>
          <a:endParaRPr lang="es-ES" sz="2000"/>
        </a:p>
      </dgm:t>
    </dgm:pt>
    <dgm:pt modelId="{7E0079E1-714D-4EFE-A239-C86350371916}" type="sibTrans" cxnId="{847BB2DD-DA1F-42C9-9464-155AEB6E93F4}">
      <dgm:prSet/>
      <dgm:spPr/>
      <dgm:t>
        <a:bodyPr/>
        <a:lstStyle/>
        <a:p>
          <a:endParaRPr lang="es-ES" sz="2000"/>
        </a:p>
      </dgm:t>
    </dgm:pt>
    <dgm:pt modelId="{BE864043-D107-4221-BDC2-1734B0D93B46}">
      <dgm:prSet custT="1"/>
      <dgm:spPr/>
      <dgm:t>
        <a:bodyPr/>
        <a:lstStyle/>
        <a:p>
          <a:r>
            <a:rPr lang="en-US" sz="800"/>
            <a:t>International relations</a:t>
          </a:r>
          <a:endParaRPr lang="es-ES" sz="800"/>
        </a:p>
      </dgm:t>
    </dgm:pt>
    <dgm:pt modelId="{F9D02D36-DF8B-49B2-959E-C76710E6B273}" type="parTrans" cxnId="{D4FD49A4-9370-4601-A461-CBB380A3DCF3}">
      <dgm:prSet/>
      <dgm:spPr/>
      <dgm:t>
        <a:bodyPr/>
        <a:lstStyle/>
        <a:p>
          <a:endParaRPr lang="es-ES" sz="2000"/>
        </a:p>
      </dgm:t>
    </dgm:pt>
    <dgm:pt modelId="{26D1B42D-D522-46DC-AD5D-B69A10A6FA0E}" type="sibTrans" cxnId="{D4FD49A4-9370-4601-A461-CBB380A3DCF3}">
      <dgm:prSet/>
      <dgm:spPr/>
      <dgm:t>
        <a:bodyPr/>
        <a:lstStyle/>
        <a:p>
          <a:endParaRPr lang="es-ES" sz="2000"/>
        </a:p>
      </dgm:t>
    </dgm:pt>
    <dgm:pt modelId="{34F32676-513F-482A-AF0C-15BF672C73F4}">
      <dgm:prSet custT="1"/>
      <dgm:spPr/>
      <dgm:t>
        <a:bodyPr/>
        <a:lstStyle/>
        <a:p>
          <a:r>
            <a:rPr lang="en-US" sz="800"/>
            <a:t>Labour Relations</a:t>
          </a:r>
          <a:endParaRPr lang="es-ES" sz="800"/>
        </a:p>
      </dgm:t>
    </dgm:pt>
    <dgm:pt modelId="{645F3B09-B5EF-41E8-8D77-96EB8C178CB1}" type="parTrans" cxnId="{2261900C-2575-4BC4-816A-4442A822AA6F}">
      <dgm:prSet/>
      <dgm:spPr/>
      <dgm:t>
        <a:bodyPr/>
        <a:lstStyle/>
        <a:p>
          <a:endParaRPr lang="es-ES" sz="2000"/>
        </a:p>
      </dgm:t>
    </dgm:pt>
    <dgm:pt modelId="{0D54B1BE-8B0D-49EB-80F2-0F1C4A70835C}" type="sibTrans" cxnId="{2261900C-2575-4BC4-816A-4442A822AA6F}">
      <dgm:prSet/>
      <dgm:spPr/>
      <dgm:t>
        <a:bodyPr/>
        <a:lstStyle/>
        <a:p>
          <a:endParaRPr lang="es-ES" sz="2000"/>
        </a:p>
      </dgm:t>
    </dgm:pt>
    <dgm:pt modelId="{B8E394C6-A564-428D-A002-616022F45C15}">
      <dgm:prSet custT="1"/>
      <dgm:spPr/>
      <dgm:t>
        <a:bodyPr/>
        <a:lstStyle/>
        <a:p>
          <a:r>
            <a:rPr lang="en-US" sz="800"/>
            <a:t>Communication</a:t>
          </a:r>
          <a:endParaRPr lang="es-ES" sz="800"/>
        </a:p>
      </dgm:t>
    </dgm:pt>
    <dgm:pt modelId="{FB8F1754-222C-44A5-AE38-CE65E0D67E50}" type="parTrans" cxnId="{CA68C119-73EB-4F89-8410-AF039A9DE2EE}">
      <dgm:prSet/>
      <dgm:spPr/>
      <dgm:t>
        <a:bodyPr/>
        <a:lstStyle/>
        <a:p>
          <a:endParaRPr lang="es-ES" sz="2000"/>
        </a:p>
      </dgm:t>
    </dgm:pt>
    <dgm:pt modelId="{B6227513-2674-44D2-B52A-CC235FDCD55D}" type="sibTrans" cxnId="{CA68C119-73EB-4F89-8410-AF039A9DE2EE}">
      <dgm:prSet/>
      <dgm:spPr/>
      <dgm:t>
        <a:bodyPr/>
        <a:lstStyle/>
        <a:p>
          <a:endParaRPr lang="es-ES" sz="2000"/>
        </a:p>
      </dgm:t>
    </dgm:pt>
    <dgm:pt modelId="{DBC05656-11A5-422A-95A8-1BB13A16F22E}">
      <dgm:prSet custT="1"/>
      <dgm:spPr/>
      <dgm:t>
        <a:bodyPr/>
        <a:lstStyle/>
        <a:p>
          <a:r>
            <a:rPr lang="en-US" sz="800"/>
            <a:t>Promotion</a:t>
          </a:r>
          <a:endParaRPr lang="es-ES" sz="800"/>
        </a:p>
      </dgm:t>
    </dgm:pt>
    <dgm:pt modelId="{815A1C51-C365-4E5E-A442-7F4A22A1DBB2}" type="parTrans" cxnId="{B75FF76D-EC6B-44F5-8646-0A595EE6D6EF}">
      <dgm:prSet/>
      <dgm:spPr/>
      <dgm:t>
        <a:bodyPr/>
        <a:lstStyle/>
        <a:p>
          <a:endParaRPr lang="es-ES" sz="2000"/>
        </a:p>
      </dgm:t>
    </dgm:pt>
    <dgm:pt modelId="{C247F6A7-E38B-4DC4-AC52-C2122788DA3F}" type="sibTrans" cxnId="{B75FF76D-EC6B-44F5-8646-0A595EE6D6EF}">
      <dgm:prSet/>
      <dgm:spPr/>
      <dgm:t>
        <a:bodyPr/>
        <a:lstStyle/>
        <a:p>
          <a:endParaRPr lang="es-ES" sz="2000"/>
        </a:p>
      </dgm:t>
    </dgm:pt>
    <dgm:pt modelId="{CB558950-0141-419E-A21F-BD7A2558BECF}" type="pres">
      <dgm:prSet presAssocID="{10B8C58E-3C60-4F76-8962-7DF50B886C63}" presName="Name0" presStyleCnt="0">
        <dgm:presLayoutVars>
          <dgm:dir/>
          <dgm:resizeHandles val="exact"/>
        </dgm:presLayoutVars>
      </dgm:prSet>
      <dgm:spPr/>
    </dgm:pt>
    <dgm:pt modelId="{798809A1-91AF-4266-87F3-9547625D51F0}" type="pres">
      <dgm:prSet presAssocID="{D9453DFF-7BE5-4247-A460-62353A5EB308}" presName="parTxOnly" presStyleLbl="node1" presStyleIdx="0" presStyleCnt="11">
        <dgm:presLayoutVars>
          <dgm:bulletEnabled val="1"/>
        </dgm:presLayoutVars>
      </dgm:prSet>
      <dgm:spPr/>
    </dgm:pt>
    <dgm:pt modelId="{6B1C90EA-E5C7-4746-9135-651F51569ACD}" type="pres">
      <dgm:prSet presAssocID="{6944DA32-6CBB-4DCB-9B74-8EDC58D79999}" presName="parSpace" presStyleCnt="0"/>
      <dgm:spPr/>
    </dgm:pt>
    <dgm:pt modelId="{73D68B7D-899B-4042-9A8C-377E5D68D472}" type="pres">
      <dgm:prSet presAssocID="{9B41B977-1F29-4925-B7FA-0A732237CDED}" presName="parTxOnly" presStyleLbl="node1" presStyleIdx="1" presStyleCnt="11">
        <dgm:presLayoutVars>
          <dgm:bulletEnabled val="1"/>
        </dgm:presLayoutVars>
      </dgm:prSet>
      <dgm:spPr>
        <a:xfrm>
          <a:off x="947051" y="488048"/>
          <a:ext cx="1182190" cy="472876"/>
        </a:xfrm>
        <a:prstGeom prst="chevron">
          <a:avLst/>
        </a:prstGeom>
      </dgm:spPr>
    </dgm:pt>
    <dgm:pt modelId="{07D3E5DA-3081-4AF7-B843-9F57B95EF97C}" type="pres">
      <dgm:prSet presAssocID="{11705F92-9715-4040-B7B8-16920641ECCA}" presName="parSpace" presStyleCnt="0"/>
      <dgm:spPr/>
    </dgm:pt>
    <dgm:pt modelId="{50BD67F9-8E3D-4EC2-B505-C281C2BE534D}" type="pres">
      <dgm:prSet presAssocID="{7488708E-C43E-4C09-82AD-8C6D0494D959}" presName="parTxOnly" presStyleLbl="node1" presStyleIdx="2" presStyleCnt="11">
        <dgm:presLayoutVars>
          <dgm:bulletEnabled val="1"/>
        </dgm:presLayoutVars>
      </dgm:prSet>
      <dgm:spPr>
        <a:xfrm>
          <a:off x="1892803" y="488048"/>
          <a:ext cx="1182190" cy="472876"/>
        </a:xfrm>
        <a:prstGeom prst="chevron">
          <a:avLst/>
        </a:prstGeom>
      </dgm:spPr>
    </dgm:pt>
    <dgm:pt modelId="{82A8A994-71E2-486F-BF55-AECD1FB2698F}" type="pres">
      <dgm:prSet presAssocID="{07721A38-51C6-477D-B425-D563A8F4F4E4}" presName="parSpace" presStyleCnt="0"/>
      <dgm:spPr/>
    </dgm:pt>
    <dgm:pt modelId="{171BE2B7-174F-4F8D-AB2A-3F54D2D6C4A7}" type="pres">
      <dgm:prSet presAssocID="{424CA46A-EAF7-4673-B98C-7BBD135886F6}" presName="parTxOnly" presStyleLbl="node1" presStyleIdx="3" presStyleCnt="11">
        <dgm:presLayoutVars>
          <dgm:bulletEnabled val="1"/>
        </dgm:presLayoutVars>
      </dgm:prSet>
      <dgm:spPr>
        <a:xfrm>
          <a:off x="2838555" y="488048"/>
          <a:ext cx="1182190" cy="472876"/>
        </a:xfrm>
        <a:prstGeom prst="chevron">
          <a:avLst/>
        </a:prstGeom>
      </dgm:spPr>
    </dgm:pt>
    <dgm:pt modelId="{CA7158D2-45D2-4AD7-9EEA-415B1452A79D}" type="pres">
      <dgm:prSet presAssocID="{B59BC5D5-B4A5-4B10-B263-C24FE5619D38}" presName="parSpace" presStyleCnt="0"/>
      <dgm:spPr/>
    </dgm:pt>
    <dgm:pt modelId="{A9EF1A3E-842F-4F9E-9FD8-E6885686C9E7}" type="pres">
      <dgm:prSet presAssocID="{9E5FB5B2-95E5-4776-8D2E-FCCCD7B960B6}" presName="parTxOnly" presStyleLbl="node1" presStyleIdx="4" presStyleCnt="11">
        <dgm:presLayoutVars>
          <dgm:bulletEnabled val="1"/>
        </dgm:presLayoutVars>
      </dgm:prSet>
      <dgm:spPr>
        <a:xfrm>
          <a:off x="3784307" y="488048"/>
          <a:ext cx="1182190" cy="472876"/>
        </a:xfrm>
        <a:prstGeom prst="chevron">
          <a:avLst/>
        </a:prstGeom>
      </dgm:spPr>
    </dgm:pt>
    <dgm:pt modelId="{426F5262-6D53-4B25-A91E-BB4F09FCE8AA}" type="pres">
      <dgm:prSet presAssocID="{D0C61E33-A670-4743-916A-CD879C2B6179}" presName="parSpace" presStyleCnt="0"/>
      <dgm:spPr/>
    </dgm:pt>
    <dgm:pt modelId="{F0D95C61-26EE-4527-98F9-6230D2C0E1CC}" type="pres">
      <dgm:prSet presAssocID="{5B57B7BD-4489-4166-A5E0-AECEF83294F8}" presName="parTxOnly" presStyleLbl="node1" presStyleIdx="5" presStyleCnt="11">
        <dgm:presLayoutVars>
          <dgm:bulletEnabled val="1"/>
        </dgm:presLayoutVars>
      </dgm:prSet>
      <dgm:spPr/>
    </dgm:pt>
    <dgm:pt modelId="{27208336-E061-43F0-A7DB-F70C03F7E791}" type="pres">
      <dgm:prSet presAssocID="{CDBC4BDF-AC57-4519-ADD9-32381DB81A15}" presName="parSpace" presStyleCnt="0"/>
      <dgm:spPr/>
    </dgm:pt>
    <dgm:pt modelId="{18217A12-3B26-48ED-8B18-86B8AB591D6D}" type="pres">
      <dgm:prSet presAssocID="{5CB85C03-457E-4CEB-B2F1-0D4A63FD9851}" presName="parTxOnly" presStyleLbl="node1" presStyleIdx="6" presStyleCnt="11">
        <dgm:presLayoutVars>
          <dgm:bulletEnabled val="1"/>
        </dgm:presLayoutVars>
      </dgm:prSet>
      <dgm:spPr/>
    </dgm:pt>
    <dgm:pt modelId="{C369D71E-DB81-455B-8DE6-8F8E8112F81A}" type="pres">
      <dgm:prSet presAssocID="{7E0079E1-714D-4EFE-A239-C86350371916}" presName="parSpace" presStyleCnt="0"/>
      <dgm:spPr/>
    </dgm:pt>
    <dgm:pt modelId="{BD1E6B4F-DDD8-4564-9EE7-90FDEF3E2DCD}" type="pres">
      <dgm:prSet presAssocID="{BE864043-D107-4221-BDC2-1734B0D93B46}" presName="parTxOnly" presStyleLbl="node1" presStyleIdx="7" presStyleCnt="11">
        <dgm:presLayoutVars>
          <dgm:bulletEnabled val="1"/>
        </dgm:presLayoutVars>
      </dgm:prSet>
      <dgm:spPr/>
    </dgm:pt>
    <dgm:pt modelId="{E9C30F90-460A-482C-BE23-00449BE03D9F}" type="pres">
      <dgm:prSet presAssocID="{26D1B42D-D522-46DC-AD5D-B69A10A6FA0E}" presName="parSpace" presStyleCnt="0"/>
      <dgm:spPr/>
    </dgm:pt>
    <dgm:pt modelId="{21F94BB1-FD99-488A-8A6E-DDED0E64A4A1}" type="pres">
      <dgm:prSet presAssocID="{34F32676-513F-482A-AF0C-15BF672C73F4}" presName="parTxOnly" presStyleLbl="node1" presStyleIdx="8" presStyleCnt="11">
        <dgm:presLayoutVars>
          <dgm:bulletEnabled val="1"/>
        </dgm:presLayoutVars>
      </dgm:prSet>
      <dgm:spPr/>
    </dgm:pt>
    <dgm:pt modelId="{CD3C5315-4C7B-4590-B397-1FFA0A268451}" type="pres">
      <dgm:prSet presAssocID="{0D54B1BE-8B0D-49EB-80F2-0F1C4A70835C}" presName="parSpace" presStyleCnt="0"/>
      <dgm:spPr/>
    </dgm:pt>
    <dgm:pt modelId="{C2650CD8-F2EF-4BE8-BFC9-0F2E006290EF}" type="pres">
      <dgm:prSet presAssocID="{B8E394C6-A564-428D-A002-616022F45C15}" presName="parTxOnly" presStyleLbl="node1" presStyleIdx="9" presStyleCnt="11">
        <dgm:presLayoutVars>
          <dgm:bulletEnabled val="1"/>
        </dgm:presLayoutVars>
      </dgm:prSet>
      <dgm:spPr/>
    </dgm:pt>
    <dgm:pt modelId="{075D15F6-770E-4790-8A6E-D48496F92846}" type="pres">
      <dgm:prSet presAssocID="{B6227513-2674-44D2-B52A-CC235FDCD55D}" presName="parSpace" presStyleCnt="0"/>
      <dgm:spPr/>
    </dgm:pt>
    <dgm:pt modelId="{5DFC18E4-1510-4816-B4C6-4EEDE813AD90}" type="pres">
      <dgm:prSet presAssocID="{DBC05656-11A5-422A-95A8-1BB13A16F22E}" presName="parTxOnly" presStyleLbl="node1" presStyleIdx="10" presStyleCnt="11">
        <dgm:presLayoutVars>
          <dgm:bulletEnabled val="1"/>
        </dgm:presLayoutVars>
      </dgm:prSet>
      <dgm:spPr/>
    </dgm:pt>
  </dgm:ptLst>
  <dgm:cxnLst>
    <dgm:cxn modelId="{2261900C-2575-4BC4-816A-4442A822AA6F}" srcId="{10B8C58E-3C60-4F76-8962-7DF50B886C63}" destId="{34F32676-513F-482A-AF0C-15BF672C73F4}" srcOrd="8" destOrd="0" parTransId="{645F3B09-B5EF-41E8-8D77-96EB8C178CB1}" sibTransId="{0D54B1BE-8B0D-49EB-80F2-0F1C4A70835C}"/>
    <dgm:cxn modelId="{4B5AC510-6C2B-4A5D-B60D-7BE1766F631E}" type="presOf" srcId="{7488708E-C43E-4C09-82AD-8C6D0494D959}" destId="{50BD67F9-8E3D-4EC2-B505-C281C2BE534D}" srcOrd="0" destOrd="0" presId="urn:microsoft.com/office/officeart/2005/8/layout/hChevron3"/>
    <dgm:cxn modelId="{B6F4C218-C475-4C2F-A9F8-2177FA8517D8}" type="presOf" srcId="{9E5FB5B2-95E5-4776-8D2E-FCCCD7B960B6}" destId="{A9EF1A3E-842F-4F9E-9FD8-E6885686C9E7}" srcOrd="0" destOrd="0" presId="urn:microsoft.com/office/officeart/2005/8/layout/hChevron3"/>
    <dgm:cxn modelId="{CA68C119-73EB-4F89-8410-AF039A9DE2EE}" srcId="{10B8C58E-3C60-4F76-8962-7DF50B886C63}" destId="{B8E394C6-A564-428D-A002-616022F45C15}" srcOrd="9" destOrd="0" parTransId="{FB8F1754-222C-44A5-AE38-CE65E0D67E50}" sibTransId="{B6227513-2674-44D2-B52A-CC235FDCD55D}"/>
    <dgm:cxn modelId="{2734731A-D45F-492A-B25D-73D34EE33631}" type="presOf" srcId="{B8E394C6-A564-428D-A002-616022F45C15}" destId="{C2650CD8-F2EF-4BE8-BFC9-0F2E006290EF}" srcOrd="0" destOrd="0" presId="urn:microsoft.com/office/officeart/2005/8/layout/hChevron3"/>
    <dgm:cxn modelId="{346BC634-4A11-4D63-9DDA-4EDDFF87B042}" type="presOf" srcId="{5B57B7BD-4489-4166-A5E0-AECEF83294F8}" destId="{F0D95C61-26EE-4527-98F9-6230D2C0E1CC}" srcOrd="0" destOrd="0" presId="urn:microsoft.com/office/officeart/2005/8/layout/hChevron3"/>
    <dgm:cxn modelId="{3CABFD3E-11FD-4199-BA69-4870431173C7}" srcId="{10B8C58E-3C60-4F76-8962-7DF50B886C63}" destId="{7488708E-C43E-4C09-82AD-8C6D0494D959}" srcOrd="2" destOrd="0" parTransId="{ABE48DA4-6E6E-46A2-BF1F-82E69EE2A63F}" sibTransId="{07721A38-51C6-477D-B425-D563A8F4F4E4}"/>
    <dgm:cxn modelId="{8183845B-AB42-41DA-97D8-7B18A37E1DB6}" type="presOf" srcId="{5CB85C03-457E-4CEB-B2F1-0D4A63FD9851}" destId="{18217A12-3B26-48ED-8B18-86B8AB591D6D}" srcOrd="0" destOrd="0" presId="urn:microsoft.com/office/officeart/2005/8/layout/hChevron3"/>
    <dgm:cxn modelId="{0A46DB60-E7BF-4D6A-AC68-77D0EAB25FFD}" type="presOf" srcId="{9B41B977-1F29-4925-B7FA-0A732237CDED}" destId="{73D68B7D-899B-4042-9A8C-377E5D68D472}" srcOrd="0" destOrd="0" presId="urn:microsoft.com/office/officeart/2005/8/layout/hChevron3"/>
    <dgm:cxn modelId="{FF8ED269-9C95-4296-BFC6-65367AD96A2E}" type="presOf" srcId="{BE864043-D107-4221-BDC2-1734B0D93B46}" destId="{BD1E6B4F-DDD8-4564-9EE7-90FDEF3E2DCD}" srcOrd="0" destOrd="0" presId="urn:microsoft.com/office/officeart/2005/8/layout/hChevron3"/>
    <dgm:cxn modelId="{9999006B-A5BB-4760-A37F-ED8A86386477}" srcId="{10B8C58E-3C60-4F76-8962-7DF50B886C63}" destId="{9B41B977-1F29-4925-B7FA-0A732237CDED}" srcOrd="1" destOrd="0" parTransId="{A60DE72E-438E-4AF5-872B-487FF4A69D7D}" sibTransId="{11705F92-9715-4040-B7B8-16920641ECCA}"/>
    <dgm:cxn modelId="{B75FF76D-EC6B-44F5-8646-0A595EE6D6EF}" srcId="{10B8C58E-3C60-4F76-8962-7DF50B886C63}" destId="{DBC05656-11A5-422A-95A8-1BB13A16F22E}" srcOrd="10" destOrd="0" parTransId="{815A1C51-C365-4E5E-A442-7F4A22A1DBB2}" sibTransId="{C247F6A7-E38B-4DC4-AC52-C2122788DA3F}"/>
    <dgm:cxn modelId="{AD3A525A-BE5A-4C70-BF1A-69557D9708AF}" type="presOf" srcId="{424CA46A-EAF7-4673-B98C-7BBD135886F6}" destId="{171BE2B7-174F-4F8D-AB2A-3F54D2D6C4A7}" srcOrd="0" destOrd="0" presId="urn:microsoft.com/office/officeart/2005/8/layout/hChevron3"/>
    <dgm:cxn modelId="{0258F085-B4A5-4ACD-89C8-8739715D06BC}" srcId="{10B8C58E-3C60-4F76-8962-7DF50B886C63}" destId="{5B57B7BD-4489-4166-A5E0-AECEF83294F8}" srcOrd="5" destOrd="0" parTransId="{1CF5A9A7-CA46-4B08-B363-B746357AD967}" sibTransId="{CDBC4BDF-AC57-4519-ADD9-32381DB81A15}"/>
    <dgm:cxn modelId="{4F7D3595-1BE1-42CA-B628-D856ACDEBCFB}" type="presOf" srcId="{34F32676-513F-482A-AF0C-15BF672C73F4}" destId="{21F94BB1-FD99-488A-8A6E-DDED0E64A4A1}" srcOrd="0" destOrd="0" presId="urn:microsoft.com/office/officeart/2005/8/layout/hChevron3"/>
    <dgm:cxn modelId="{74FF9095-5FD4-46AA-9E95-35F1161B3219}" type="presOf" srcId="{10B8C58E-3C60-4F76-8962-7DF50B886C63}" destId="{CB558950-0141-419E-A21F-BD7A2558BECF}" srcOrd="0" destOrd="0" presId="urn:microsoft.com/office/officeart/2005/8/layout/hChevron3"/>
    <dgm:cxn modelId="{BF68F397-76A2-4950-893B-B496DDE85CA3}" srcId="{10B8C58E-3C60-4F76-8962-7DF50B886C63}" destId="{D9453DFF-7BE5-4247-A460-62353A5EB308}" srcOrd="0" destOrd="0" parTransId="{BB0B5A39-9FA5-4577-A273-16C5C2105677}" sibTransId="{6944DA32-6CBB-4DCB-9B74-8EDC58D79999}"/>
    <dgm:cxn modelId="{793BD19C-8607-4688-938A-3BDC10982156}" srcId="{10B8C58E-3C60-4F76-8962-7DF50B886C63}" destId="{9E5FB5B2-95E5-4776-8D2E-FCCCD7B960B6}" srcOrd="4" destOrd="0" parTransId="{EB37DF85-32FD-4135-859E-4200006E66EB}" sibTransId="{D0C61E33-A670-4743-916A-CD879C2B6179}"/>
    <dgm:cxn modelId="{D4FD49A4-9370-4601-A461-CBB380A3DCF3}" srcId="{10B8C58E-3C60-4F76-8962-7DF50B886C63}" destId="{BE864043-D107-4221-BDC2-1734B0D93B46}" srcOrd="7" destOrd="0" parTransId="{F9D02D36-DF8B-49B2-959E-C76710E6B273}" sibTransId="{26D1B42D-D522-46DC-AD5D-B69A10A6FA0E}"/>
    <dgm:cxn modelId="{5CAFC8A7-263E-4313-81CC-47A53514EF2F}" type="presOf" srcId="{D9453DFF-7BE5-4247-A460-62353A5EB308}" destId="{798809A1-91AF-4266-87F3-9547625D51F0}" srcOrd="0" destOrd="0" presId="urn:microsoft.com/office/officeart/2005/8/layout/hChevron3"/>
    <dgm:cxn modelId="{7D73CEAE-C616-47E0-BF89-10F17D54F2E3}" type="presOf" srcId="{DBC05656-11A5-422A-95A8-1BB13A16F22E}" destId="{5DFC18E4-1510-4816-B4C6-4EEDE813AD90}" srcOrd="0" destOrd="0" presId="urn:microsoft.com/office/officeart/2005/8/layout/hChevron3"/>
    <dgm:cxn modelId="{847BB2DD-DA1F-42C9-9464-155AEB6E93F4}" srcId="{10B8C58E-3C60-4F76-8962-7DF50B886C63}" destId="{5CB85C03-457E-4CEB-B2F1-0D4A63FD9851}" srcOrd="6" destOrd="0" parTransId="{D042C506-AD8A-4A0E-9167-6A861E0C1BF7}" sibTransId="{7E0079E1-714D-4EFE-A239-C86350371916}"/>
    <dgm:cxn modelId="{D94946F5-D926-435A-A0C3-A8E84062FD9B}" srcId="{10B8C58E-3C60-4F76-8962-7DF50B886C63}" destId="{424CA46A-EAF7-4673-B98C-7BBD135886F6}" srcOrd="3" destOrd="0" parTransId="{B442F40D-6CC6-4A1E-9A14-9968F298A4E6}" sibTransId="{B59BC5D5-B4A5-4B10-B263-C24FE5619D38}"/>
    <dgm:cxn modelId="{2A4A49C9-8898-4737-B8C3-807BD0857FF2}" type="presParOf" srcId="{CB558950-0141-419E-A21F-BD7A2558BECF}" destId="{798809A1-91AF-4266-87F3-9547625D51F0}" srcOrd="0" destOrd="0" presId="urn:microsoft.com/office/officeart/2005/8/layout/hChevron3"/>
    <dgm:cxn modelId="{74C0099C-E975-4752-B7FD-7289179EBE6E}" type="presParOf" srcId="{CB558950-0141-419E-A21F-BD7A2558BECF}" destId="{6B1C90EA-E5C7-4746-9135-651F51569ACD}" srcOrd="1" destOrd="0" presId="urn:microsoft.com/office/officeart/2005/8/layout/hChevron3"/>
    <dgm:cxn modelId="{3E519B21-74E8-415D-9B46-BBCF3EFA1CB3}" type="presParOf" srcId="{CB558950-0141-419E-A21F-BD7A2558BECF}" destId="{73D68B7D-899B-4042-9A8C-377E5D68D472}" srcOrd="2" destOrd="0" presId="urn:microsoft.com/office/officeart/2005/8/layout/hChevron3"/>
    <dgm:cxn modelId="{42509707-2417-46DA-A4CA-057CFA77A29D}" type="presParOf" srcId="{CB558950-0141-419E-A21F-BD7A2558BECF}" destId="{07D3E5DA-3081-4AF7-B843-9F57B95EF97C}" srcOrd="3" destOrd="0" presId="urn:microsoft.com/office/officeart/2005/8/layout/hChevron3"/>
    <dgm:cxn modelId="{1D216C3F-09C5-4520-B133-A600C8A0FD0C}" type="presParOf" srcId="{CB558950-0141-419E-A21F-BD7A2558BECF}" destId="{50BD67F9-8E3D-4EC2-B505-C281C2BE534D}" srcOrd="4" destOrd="0" presId="urn:microsoft.com/office/officeart/2005/8/layout/hChevron3"/>
    <dgm:cxn modelId="{49DFFABE-6FD4-4458-ADC6-26CE56BA561C}" type="presParOf" srcId="{CB558950-0141-419E-A21F-BD7A2558BECF}" destId="{82A8A994-71E2-486F-BF55-AECD1FB2698F}" srcOrd="5" destOrd="0" presId="urn:microsoft.com/office/officeart/2005/8/layout/hChevron3"/>
    <dgm:cxn modelId="{CEDACAC3-87DC-4FFF-82E5-77FB68F7BB3A}" type="presParOf" srcId="{CB558950-0141-419E-A21F-BD7A2558BECF}" destId="{171BE2B7-174F-4F8D-AB2A-3F54D2D6C4A7}" srcOrd="6" destOrd="0" presId="urn:microsoft.com/office/officeart/2005/8/layout/hChevron3"/>
    <dgm:cxn modelId="{E8E94881-93C0-4AB9-A84A-EFC3119F9F47}" type="presParOf" srcId="{CB558950-0141-419E-A21F-BD7A2558BECF}" destId="{CA7158D2-45D2-4AD7-9EEA-415B1452A79D}" srcOrd="7" destOrd="0" presId="urn:microsoft.com/office/officeart/2005/8/layout/hChevron3"/>
    <dgm:cxn modelId="{4F2FCF3F-BEB5-4AD3-B183-EB4239C219CF}" type="presParOf" srcId="{CB558950-0141-419E-A21F-BD7A2558BECF}" destId="{A9EF1A3E-842F-4F9E-9FD8-E6885686C9E7}" srcOrd="8" destOrd="0" presId="urn:microsoft.com/office/officeart/2005/8/layout/hChevron3"/>
    <dgm:cxn modelId="{CB460AC7-FE38-423D-88F1-6014D7B7B0E5}" type="presParOf" srcId="{CB558950-0141-419E-A21F-BD7A2558BECF}" destId="{426F5262-6D53-4B25-A91E-BB4F09FCE8AA}" srcOrd="9" destOrd="0" presId="urn:microsoft.com/office/officeart/2005/8/layout/hChevron3"/>
    <dgm:cxn modelId="{B561F597-AC69-4D90-8819-2F7F1870BF84}" type="presParOf" srcId="{CB558950-0141-419E-A21F-BD7A2558BECF}" destId="{F0D95C61-26EE-4527-98F9-6230D2C0E1CC}" srcOrd="10" destOrd="0" presId="urn:microsoft.com/office/officeart/2005/8/layout/hChevron3"/>
    <dgm:cxn modelId="{C299E26A-0B43-47E0-A5E1-31C94943C138}" type="presParOf" srcId="{CB558950-0141-419E-A21F-BD7A2558BECF}" destId="{27208336-E061-43F0-A7DB-F70C03F7E791}" srcOrd="11" destOrd="0" presId="urn:microsoft.com/office/officeart/2005/8/layout/hChevron3"/>
    <dgm:cxn modelId="{F1945B0A-3566-48C7-A49A-8CDDCEC4F761}" type="presParOf" srcId="{CB558950-0141-419E-A21F-BD7A2558BECF}" destId="{18217A12-3B26-48ED-8B18-86B8AB591D6D}" srcOrd="12" destOrd="0" presId="urn:microsoft.com/office/officeart/2005/8/layout/hChevron3"/>
    <dgm:cxn modelId="{D25CDCD8-369C-4829-A454-63A4C418C68F}" type="presParOf" srcId="{CB558950-0141-419E-A21F-BD7A2558BECF}" destId="{C369D71E-DB81-455B-8DE6-8F8E8112F81A}" srcOrd="13" destOrd="0" presId="urn:microsoft.com/office/officeart/2005/8/layout/hChevron3"/>
    <dgm:cxn modelId="{BE718892-E226-4C38-8B4D-8AA72E03AA7D}" type="presParOf" srcId="{CB558950-0141-419E-A21F-BD7A2558BECF}" destId="{BD1E6B4F-DDD8-4564-9EE7-90FDEF3E2DCD}" srcOrd="14" destOrd="0" presId="urn:microsoft.com/office/officeart/2005/8/layout/hChevron3"/>
    <dgm:cxn modelId="{15D6893B-B55F-402C-8F4D-BC9504760F6A}" type="presParOf" srcId="{CB558950-0141-419E-A21F-BD7A2558BECF}" destId="{E9C30F90-460A-482C-BE23-00449BE03D9F}" srcOrd="15" destOrd="0" presId="urn:microsoft.com/office/officeart/2005/8/layout/hChevron3"/>
    <dgm:cxn modelId="{7AB19386-6FD1-4E51-A2A3-613005FFD4E3}" type="presParOf" srcId="{CB558950-0141-419E-A21F-BD7A2558BECF}" destId="{21F94BB1-FD99-488A-8A6E-DDED0E64A4A1}" srcOrd="16" destOrd="0" presId="urn:microsoft.com/office/officeart/2005/8/layout/hChevron3"/>
    <dgm:cxn modelId="{7F30C9F5-DA82-4616-8809-4F813C50B3F0}" type="presParOf" srcId="{CB558950-0141-419E-A21F-BD7A2558BECF}" destId="{CD3C5315-4C7B-4590-B397-1FFA0A268451}" srcOrd="17" destOrd="0" presId="urn:microsoft.com/office/officeart/2005/8/layout/hChevron3"/>
    <dgm:cxn modelId="{2F8D105E-CB71-4C22-A149-AC2A1C5A3006}" type="presParOf" srcId="{CB558950-0141-419E-A21F-BD7A2558BECF}" destId="{C2650CD8-F2EF-4BE8-BFC9-0F2E006290EF}" srcOrd="18" destOrd="0" presId="urn:microsoft.com/office/officeart/2005/8/layout/hChevron3"/>
    <dgm:cxn modelId="{C3B916E2-E489-4781-B576-74D7A2559CE7}" type="presParOf" srcId="{CB558950-0141-419E-A21F-BD7A2558BECF}" destId="{075D15F6-770E-4790-8A6E-D48496F92846}" srcOrd="19" destOrd="0" presId="urn:microsoft.com/office/officeart/2005/8/layout/hChevron3"/>
    <dgm:cxn modelId="{1646C225-56FC-4627-8284-03F6B671DC3A}" type="presParOf" srcId="{CB558950-0141-419E-A21F-BD7A2558BECF}" destId="{5DFC18E4-1510-4816-B4C6-4EEDE813AD90}" srcOrd="2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5D556-73B8-444D-AC0B-DB93BA70E78D}">
      <dsp:nvSpPr>
        <dsp:cNvPr id="0" name=""/>
        <dsp:cNvSpPr/>
      </dsp:nvSpPr>
      <dsp:spPr>
        <a:xfrm>
          <a:off x="1771598" y="293093"/>
          <a:ext cx="3466041" cy="3466041"/>
        </a:xfrm>
        <a:prstGeom prst="triangl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28137CE-E14A-4C75-AEEA-30B7E0C36917}">
      <dsp:nvSpPr>
        <dsp:cNvPr id="0" name=""/>
        <dsp:cNvSpPr/>
      </dsp:nvSpPr>
      <dsp:spPr>
        <a:xfrm>
          <a:off x="3448162" y="610875"/>
          <a:ext cx="2513501" cy="915373"/>
        </a:xfrm>
        <a:prstGeom prst="roundRect">
          <a:avLst/>
        </a:prstGeom>
        <a:solidFill>
          <a:schemeClr val="bg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kern="1200" dirty="0" err="1">
              <a:effectLst/>
            </a:rPr>
            <a:t>Spanish</a:t>
          </a:r>
          <a:r>
            <a:rPr lang="es-ES" sz="1800" b="0" kern="1200" dirty="0">
              <a:effectLst/>
            </a:rPr>
            <a:t> </a:t>
          </a:r>
          <a:r>
            <a:rPr lang="es-ES" sz="1800" b="0" kern="1200" dirty="0" err="1">
              <a:effectLst/>
            </a:rPr>
            <a:t>Aquaculture</a:t>
          </a:r>
          <a:r>
            <a:rPr lang="es-ES" sz="1800" b="0" kern="1200" dirty="0">
              <a:effectLst/>
            </a:rPr>
            <a:t> </a:t>
          </a:r>
          <a:r>
            <a:rPr lang="es-ES" sz="1800" b="0" kern="1200" dirty="0" err="1">
              <a:effectLst/>
            </a:rPr>
            <a:t>Companies</a:t>
          </a:r>
          <a:endParaRPr lang="es-ES" sz="1800" b="0" kern="1200" dirty="0">
            <a:effectLst/>
          </a:endParaRPr>
        </a:p>
      </dsp:txBody>
      <dsp:txXfrm>
        <a:off x="3492847" y="655560"/>
        <a:ext cx="2424131" cy="826003"/>
      </dsp:txXfrm>
    </dsp:sp>
    <dsp:sp modelId="{2A034158-80F7-40DB-9294-766F1FF16C18}">
      <dsp:nvSpPr>
        <dsp:cNvPr id="0" name=""/>
        <dsp:cNvSpPr/>
      </dsp:nvSpPr>
      <dsp:spPr>
        <a:xfrm>
          <a:off x="3448162" y="1640671"/>
          <a:ext cx="2513501" cy="915373"/>
        </a:xfrm>
        <a:prstGeom prst="roundRect">
          <a:avLst/>
        </a:prstGeom>
        <a:solidFill>
          <a:schemeClr val="bg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kern="1200" dirty="0">
              <a:effectLst/>
            </a:rPr>
            <a:t>Regional </a:t>
          </a:r>
          <a:r>
            <a:rPr lang="es-ES" sz="1800" b="0" kern="1200" dirty="0" err="1">
              <a:effectLst/>
            </a:rPr>
            <a:t>Aquaculture</a:t>
          </a:r>
          <a:r>
            <a:rPr lang="es-ES" sz="1800" b="0" kern="1200" dirty="0">
              <a:effectLst/>
            </a:rPr>
            <a:t> </a:t>
          </a:r>
          <a:r>
            <a:rPr lang="es-ES" sz="1800" b="0" kern="1200" dirty="0" err="1">
              <a:effectLst/>
            </a:rPr>
            <a:t>Associations</a:t>
          </a:r>
          <a:endParaRPr lang="es-ES" sz="1800" b="0" kern="1200" dirty="0">
            <a:effectLst/>
          </a:endParaRPr>
        </a:p>
      </dsp:txBody>
      <dsp:txXfrm>
        <a:off x="3492847" y="1685356"/>
        <a:ext cx="2424131" cy="826003"/>
      </dsp:txXfrm>
    </dsp:sp>
    <dsp:sp modelId="{3E5196A9-7037-488E-9320-83BBA1314D4E}">
      <dsp:nvSpPr>
        <dsp:cNvPr id="0" name=""/>
        <dsp:cNvSpPr/>
      </dsp:nvSpPr>
      <dsp:spPr>
        <a:xfrm>
          <a:off x="3448162" y="2670467"/>
          <a:ext cx="2513501" cy="915373"/>
        </a:xfrm>
        <a:prstGeom prst="roundRect">
          <a:avLst/>
        </a:prstGeom>
        <a:solidFill>
          <a:schemeClr val="bg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kern="1200" dirty="0" err="1">
              <a:effectLst/>
            </a:rPr>
            <a:t>Aquaculture</a:t>
          </a:r>
          <a:r>
            <a:rPr lang="es-ES" sz="1800" b="0" kern="1200" dirty="0">
              <a:effectLst/>
            </a:rPr>
            <a:t> </a:t>
          </a:r>
          <a:r>
            <a:rPr lang="es-ES" sz="1800" b="0" kern="1200" dirty="0" err="1">
              <a:effectLst/>
            </a:rPr>
            <a:t>Goods</a:t>
          </a:r>
          <a:r>
            <a:rPr lang="es-ES" sz="1800" b="0" kern="1200" dirty="0">
              <a:effectLst/>
            </a:rPr>
            <a:t> and Servers </a:t>
          </a:r>
          <a:r>
            <a:rPr lang="es-ES" sz="1800" b="0" kern="1200" dirty="0" err="1">
              <a:effectLst/>
            </a:rPr>
            <a:t>Suppliers</a:t>
          </a:r>
          <a:endParaRPr lang="es-ES" sz="1800" b="0" kern="1200" dirty="0">
            <a:effectLst/>
          </a:endParaRPr>
        </a:p>
      </dsp:txBody>
      <dsp:txXfrm>
        <a:off x="3492847" y="2715152"/>
        <a:ext cx="2424131" cy="8260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809A1-91AF-4266-87F3-9547625D51F0}">
      <dsp:nvSpPr>
        <dsp:cNvPr id="0" name=""/>
        <dsp:cNvSpPr/>
      </dsp:nvSpPr>
      <dsp:spPr>
        <a:xfrm>
          <a:off x="1299" y="488048"/>
          <a:ext cx="1182190" cy="472876"/>
        </a:xfrm>
        <a:prstGeom prst="homePlat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Innovation</a:t>
          </a:r>
          <a:endParaRPr lang="es-ES" sz="800" kern="1200" dirty="0"/>
        </a:p>
      </dsp:txBody>
      <dsp:txXfrm>
        <a:off x="1299" y="488048"/>
        <a:ext cx="1063971" cy="472876"/>
      </dsp:txXfrm>
    </dsp:sp>
    <dsp:sp modelId="{73D68B7D-899B-4042-9A8C-377E5D68D472}">
      <dsp:nvSpPr>
        <dsp:cNvPr id="0" name=""/>
        <dsp:cNvSpPr/>
      </dsp:nvSpPr>
      <dsp:spPr>
        <a:xfrm>
          <a:off x="947051"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sp:txBody>
      <dsp:txXfrm>
        <a:off x="1183489" y="488048"/>
        <a:ext cx="709314" cy="472876"/>
      </dsp:txXfrm>
    </dsp:sp>
    <dsp:sp modelId="{50BD67F9-8E3D-4EC2-B505-C281C2BE534D}">
      <dsp:nvSpPr>
        <dsp:cNvPr id="0" name=""/>
        <dsp:cNvSpPr/>
      </dsp:nvSpPr>
      <dsp:spPr>
        <a:xfrm>
          <a:off x="1892803"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Feeds</a:t>
          </a:r>
          <a:endParaRPr lang="es-ES" sz="800" kern="1200" dirty="0">
            <a:solidFill>
              <a:prstClr val="black">
                <a:hueOff val="0"/>
                <a:satOff val="0"/>
                <a:lumOff val="0"/>
                <a:alphaOff val="0"/>
              </a:prstClr>
            </a:solidFill>
            <a:latin typeface="Calibri" panose="020F0502020204030204"/>
            <a:ea typeface="+mn-ea"/>
            <a:cs typeface="+mn-cs"/>
          </a:endParaRPr>
        </a:p>
      </dsp:txBody>
      <dsp:txXfrm>
        <a:off x="2129241" y="488048"/>
        <a:ext cx="709314" cy="472876"/>
      </dsp:txXfrm>
    </dsp:sp>
    <dsp:sp modelId="{171BE2B7-174F-4F8D-AB2A-3F54D2D6C4A7}">
      <dsp:nvSpPr>
        <dsp:cNvPr id="0" name=""/>
        <dsp:cNvSpPr/>
      </dsp:nvSpPr>
      <dsp:spPr>
        <a:xfrm>
          <a:off x="2838555"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solidFill>
                <a:prstClr val="black">
                  <a:hueOff val="0"/>
                  <a:satOff val="0"/>
                  <a:lumOff val="0"/>
                  <a:alphaOff val="0"/>
                </a:prstClr>
              </a:solidFill>
              <a:latin typeface="Calibri" panose="020F0502020204030204"/>
              <a:ea typeface="+mn-ea"/>
              <a:cs typeface="+mn-cs"/>
            </a:rPr>
            <a:t>Nuestros</a:t>
          </a:r>
          <a:r>
            <a:rPr lang="en-US" sz="800" kern="1200" dirty="0"/>
            <a:t> Mares”</a:t>
          </a:r>
          <a:endParaRPr lang="es-ES" sz="800" kern="1200" dirty="0"/>
        </a:p>
      </dsp:txBody>
      <dsp:txXfrm>
        <a:off x="3074993" y="488048"/>
        <a:ext cx="709314" cy="472876"/>
      </dsp:txXfrm>
    </dsp:sp>
    <dsp:sp modelId="{A9EF1A3E-842F-4F9E-9FD8-E6885686C9E7}">
      <dsp:nvSpPr>
        <dsp:cNvPr id="0" name=""/>
        <dsp:cNvSpPr/>
      </dsp:nvSpPr>
      <dsp:spPr>
        <a:xfrm>
          <a:off x="3784307"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Markets and Trade</a:t>
          </a:r>
          <a:endParaRPr lang="es-ES" sz="800" kern="1200" dirty="0">
            <a:solidFill>
              <a:prstClr val="black">
                <a:hueOff val="0"/>
                <a:satOff val="0"/>
                <a:lumOff val="0"/>
                <a:alphaOff val="0"/>
              </a:prstClr>
            </a:solidFill>
            <a:latin typeface="Calibri" panose="020F0502020204030204"/>
            <a:ea typeface="+mn-ea"/>
            <a:cs typeface="+mn-cs"/>
          </a:endParaRPr>
        </a:p>
      </dsp:txBody>
      <dsp:txXfrm>
        <a:off x="4020745" y="488048"/>
        <a:ext cx="709314" cy="472876"/>
      </dsp:txXfrm>
    </dsp:sp>
    <dsp:sp modelId="{F0D95C61-26EE-4527-98F9-6230D2C0E1CC}">
      <dsp:nvSpPr>
        <dsp:cNvPr id="0" name=""/>
        <dsp:cNvSpPr/>
      </dsp:nvSpPr>
      <dsp:spPr>
        <a:xfrm>
          <a:off x="4730059" y="488048"/>
          <a:ext cx="1182190" cy="472876"/>
        </a:xfrm>
        <a:prstGeom prst="chevron">
          <a:avLst/>
        </a:prstGeom>
        <a:solidFill>
          <a:srgbClr val="FFC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Training</a:t>
          </a:r>
          <a:endParaRPr lang="es-ES" sz="800" kern="1200">
            <a:solidFill>
              <a:prstClr val="black">
                <a:hueOff val="0"/>
                <a:satOff val="0"/>
                <a:lumOff val="0"/>
                <a:alphaOff val="0"/>
              </a:prstClr>
            </a:solidFill>
            <a:latin typeface="Calibri" panose="020F0502020204030204"/>
            <a:ea typeface="+mn-ea"/>
            <a:cs typeface="+mn-cs"/>
          </a:endParaRPr>
        </a:p>
      </dsp:txBody>
      <dsp:txXfrm>
        <a:off x="4966497" y="488048"/>
        <a:ext cx="709314" cy="472876"/>
      </dsp:txXfrm>
    </dsp:sp>
    <dsp:sp modelId="{18217A12-3B26-48ED-8B18-86B8AB591D6D}">
      <dsp:nvSpPr>
        <dsp:cNvPr id="0" name=""/>
        <dsp:cNvSpPr/>
      </dsp:nvSpPr>
      <dsp:spPr>
        <a:xfrm>
          <a:off x="5675811"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Economic Sustainability</a:t>
          </a:r>
          <a:endParaRPr lang="es-ES" sz="800" kern="1200"/>
        </a:p>
      </dsp:txBody>
      <dsp:txXfrm>
        <a:off x="5912249" y="488048"/>
        <a:ext cx="709314" cy="472876"/>
      </dsp:txXfrm>
    </dsp:sp>
    <dsp:sp modelId="{BD1E6B4F-DDD8-4564-9EE7-90FDEF3E2DCD}">
      <dsp:nvSpPr>
        <dsp:cNvPr id="0" name=""/>
        <dsp:cNvSpPr/>
      </dsp:nvSpPr>
      <dsp:spPr>
        <a:xfrm>
          <a:off x="6621563"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International relations</a:t>
          </a:r>
          <a:endParaRPr lang="es-ES" sz="800" kern="1200"/>
        </a:p>
      </dsp:txBody>
      <dsp:txXfrm>
        <a:off x="6858001" y="488048"/>
        <a:ext cx="709314" cy="472876"/>
      </dsp:txXfrm>
    </dsp:sp>
    <dsp:sp modelId="{21F94BB1-FD99-488A-8A6E-DDED0E64A4A1}">
      <dsp:nvSpPr>
        <dsp:cNvPr id="0" name=""/>
        <dsp:cNvSpPr/>
      </dsp:nvSpPr>
      <dsp:spPr>
        <a:xfrm>
          <a:off x="7567315"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Labour Relations</a:t>
          </a:r>
          <a:endParaRPr lang="es-ES" sz="800" kern="1200"/>
        </a:p>
      </dsp:txBody>
      <dsp:txXfrm>
        <a:off x="7803753" y="488048"/>
        <a:ext cx="709314" cy="472876"/>
      </dsp:txXfrm>
    </dsp:sp>
    <dsp:sp modelId="{C2650CD8-F2EF-4BE8-BFC9-0F2E006290EF}">
      <dsp:nvSpPr>
        <dsp:cNvPr id="0" name=""/>
        <dsp:cNvSpPr/>
      </dsp:nvSpPr>
      <dsp:spPr>
        <a:xfrm>
          <a:off x="851306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Communication</a:t>
          </a:r>
          <a:endParaRPr lang="es-ES" sz="800" kern="1200"/>
        </a:p>
      </dsp:txBody>
      <dsp:txXfrm>
        <a:off x="8749505" y="488048"/>
        <a:ext cx="709314" cy="472876"/>
      </dsp:txXfrm>
    </dsp:sp>
    <dsp:sp modelId="{5DFC18E4-1510-4816-B4C6-4EEDE813AD90}">
      <dsp:nvSpPr>
        <dsp:cNvPr id="0" name=""/>
        <dsp:cNvSpPr/>
      </dsp:nvSpPr>
      <dsp:spPr>
        <a:xfrm>
          <a:off x="945881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Promotion</a:t>
          </a:r>
          <a:endParaRPr lang="es-ES" sz="800" kern="1200"/>
        </a:p>
      </dsp:txBody>
      <dsp:txXfrm>
        <a:off x="9695257" y="488048"/>
        <a:ext cx="709314" cy="47287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809A1-91AF-4266-87F3-9547625D51F0}">
      <dsp:nvSpPr>
        <dsp:cNvPr id="0" name=""/>
        <dsp:cNvSpPr/>
      </dsp:nvSpPr>
      <dsp:spPr>
        <a:xfrm>
          <a:off x="1299" y="488048"/>
          <a:ext cx="1182190" cy="472876"/>
        </a:xfrm>
        <a:prstGeom prst="homePlat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Innovation</a:t>
          </a:r>
          <a:endParaRPr lang="es-ES" sz="800" kern="1200" dirty="0"/>
        </a:p>
      </dsp:txBody>
      <dsp:txXfrm>
        <a:off x="1299" y="488048"/>
        <a:ext cx="1063971" cy="472876"/>
      </dsp:txXfrm>
    </dsp:sp>
    <dsp:sp modelId="{73D68B7D-899B-4042-9A8C-377E5D68D472}">
      <dsp:nvSpPr>
        <dsp:cNvPr id="0" name=""/>
        <dsp:cNvSpPr/>
      </dsp:nvSpPr>
      <dsp:spPr>
        <a:xfrm>
          <a:off x="947051"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sp:txBody>
      <dsp:txXfrm>
        <a:off x="1183489" y="488048"/>
        <a:ext cx="709314" cy="472876"/>
      </dsp:txXfrm>
    </dsp:sp>
    <dsp:sp modelId="{50BD67F9-8E3D-4EC2-B505-C281C2BE534D}">
      <dsp:nvSpPr>
        <dsp:cNvPr id="0" name=""/>
        <dsp:cNvSpPr/>
      </dsp:nvSpPr>
      <dsp:spPr>
        <a:xfrm>
          <a:off x="1892803"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Feeds</a:t>
          </a:r>
          <a:endParaRPr lang="es-ES" sz="800" kern="1200" dirty="0">
            <a:solidFill>
              <a:prstClr val="black">
                <a:hueOff val="0"/>
                <a:satOff val="0"/>
                <a:lumOff val="0"/>
                <a:alphaOff val="0"/>
              </a:prstClr>
            </a:solidFill>
            <a:latin typeface="Calibri" panose="020F0502020204030204"/>
            <a:ea typeface="+mn-ea"/>
            <a:cs typeface="+mn-cs"/>
          </a:endParaRPr>
        </a:p>
      </dsp:txBody>
      <dsp:txXfrm>
        <a:off x="2129241" y="488048"/>
        <a:ext cx="709314" cy="472876"/>
      </dsp:txXfrm>
    </dsp:sp>
    <dsp:sp modelId="{171BE2B7-174F-4F8D-AB2A-3F54D2D6C4A7}">
      <dsp:nvSpPr>
        <dsp:cNvPr id="0" name=""/>
        <dsp:cNvSpPr/>
      </dsp:nvSpPr>
      <dsp:spPr>
        <a:xfrm>
          <a:off x="2838555"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solidFill>
                <a:prstClr val="black">
                  <a:hueOff val="0"/>
                  <a:satOff val="0"/>
                  <a:lumOff val="0"/>
                  <a:alphaOff val="0"/>
                </a:prstClr>
              </a:solidFill>
              <a:latin typeface="Calibri" panose="020F0502020204030204"/>
              <a:ea typeface="+mn-ea"/>
              <a:cs typeface="+mn-cs"/>
            </a:rPr>
            <a:t>Nuestros</a:t>
          </a:r>
          <a:r>
            <a:rPr lang="en-US" sz="800" kern="1200" dirty="0"/>
            <a:t> Mares”</a:t>
          </a:r>
          <a:endParaRPr lang="es-ES" sz="800" kern="1200" dirty="0"/>
        </a:p>
      </dsp:txBody>
      <dsp:txXfrm>
        <a:off x="3074993" y="488048"/>
        <a:ext cx="709314" cy="472876"/>
      </dsp:txXfrm>
    </dsp:sp>
    <dsp:sp modelId="{A9EF1A3E-842F-4F9E-9FD8-E6885686C9E7}">
      <dsp:nvSpPr>
        <dsp:cNvPr id="0" name=""/>
        <dsp:cNvSpPr/>
      </dsp:nvSpPr>
      <dsp:spPr>
        <a:xfrm>
          <a:off x="3784307"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Markets and Trade</a:t>
          </a:r>
          <a:endParaRPr lang="es-ES" sz="800" kern="1200" dirty="0">
            <a:solidFill>
              <a:prstClr val="black">
                <a:hueOff val="0"/>
                <a:satOff val="0"/>
                <a:lumOff val="0"/>
                <a:alphaOff val="0"/>
              </a:prstClr>
            </a:solidFill>
            <a:latin typeface="Calibri" panose="020F0502020204030204"/>
            <a:ea typeface="+mn-ea"/>
            <a:cs typeface="+mn-cs"/>
          </a:endParaRPr>
        </a:p>
      </dsp:txBody>
      <dsp:txXfrm>
        <a:off x="4020745" y="488048"/>
        <a:ext cx="709314" cy="472876"/>
      </dsp:txXfrm>
    </dsp:sp>
    <dsp:sp modelId="{F0D95C61-26EE-4527-98F9-6230D2C0E1CC}">
      <dsp:nvSpPr>
        <dsp:cNvPr id="0" name=""/>
        <dsp:cNvSpPr/>
      </dsp:nvSpPr>
      <dsp:spPr>
        <a:xfrm>
          <a:off x="4730059"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Training</a:t>
          </a:r>
          <a:endParaRPr lang="es-ES" sz="800" kern="1200">
            <a:solidFill>
              <a:prstClr val="black">
                <a:hueOff val="0"/>
                <a:satOff val="0"/>
                <a:lumOff val="0"/>
                <a:alphaOff val="0"/>
              </a:prstClr>
            </a:solidFill>
            <a:latin typeface="Calibri" panose="020F0502020204030204"/>
            <a:ea typeface="+mn-ea"/>
            <a:cs typeface="+mn-cs"/>
          </a:endParaRPr>
        </a:p>
      </dsp:txBody>
      <dsp:txXfrm>
        <a:off x="4966497" y="488048"/>
        <a:ext cx="709314" cy="472876"/>
      </dsp:txXfrm>
    </dsp:sp>
    <dsp:sp modelId="{18217A12-3B26-48ED-8B18-86B8AB591D6D}">
      <dsp:nvSpPr>
        <dsp:cNvPr id="0" name=""/>
        <dsp:cNvSpPr/>
      </dsp:nvSpPr>
      <dsp:spPr>
        <a:xfrm>
          <a:off x="5675811" y="488048"/>
          <a:ext cx="1182190" cy="472876"/>
        </a:xfrm>
        <a:prstGeom prst="chevron">
          <a:avLst/>
        </a:prstGeom>
        <a:solidFill>
          <a:srgbClr val="FFC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Economic </a:t>
          </a:r>
          <a:r>
            <a:rPr lang="en-US" sz="800" kern="1200" dirty="0">
              <a:solidFill>
                <a:prstClr val="black">
                  <a:hueOff val="0"/>
                  <a:satOff val="0"/>
                  <a:lumOff val="0"/>
                  <a:alphaOff val="0"/>
                </a:prstClr>
              </a:solidFill>
              <a:latin typeface="Calibri" panose="020F0502020204030204"/>
              <a:ea typeface="+mn-ea"/>
              <a:cs typeface="+mn-cs"/>
            </a:rPr>
            <a:t>Sustainability</a:t>
          </a:r>
          <a:endParaRPr lang="es-ES" sz="800" kern="1200" dirty="0">
            <a:solidFill>
              <a:prstClr val="black">
                <a:hueOff val="0"/>
                <a:satOff val="0"/>
                <a:lumOff val="0"/>
                <a:alphaOff val="0"/>
              </a:prstClr>
            </a:solidFill>
            <a:latin typeface="Calibri" panose="020F0502020204030204"/>
            <a:ea typeface="+mn-ea"/>
            <a:cs typeface="+mn-cs"/>
          </a:endParaRPr>
        </a:p>
      </dsp:txBody>
      <dsp:txXfrm>
        <a:off x="5912249" y="488048"/>
        <a:ext cx="709314" cy="472876"/>
      </dsp:txXfrm>
    </dsp:sp>
    <dsp:sp modelId="{BD1E6B4F-DDD8-4564-9EE7-90FDEF3E2DCD}">
      <dsp:nvSpPr>
        <dsp:cNvPr id="0" name=""/>
        <dsp:cNvSpPr/>
      </dsp:nvSpPr>
      <dsp:spPr>
        <a:xfrm>
          <a:off x="6621563"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International relations</a:t>
          </a:r>
          <a:endParaRPr lang="es-ES" sz="800" kern="1200"/>
        </a:p>
      </dsp:txBody>
      <dsp:txXfrm>
        <a:off x="6858001" y="488048"/>
        <a:ext cx="709314" cy="472876"/>
      </dsp:txXfrm>
    </dsp:sp>
    <dsp:sp modelId="{21F94BB1-FD99-488A-8A6E-DDED0E64A4A1}">
      <dsp:nvSpPr>
        <dsp:cNvPr id="0" name=""/>
        <dsp:cNvSpPr/>
      </dsp:nvSpPr>
      <dsp:spPr>
        <a:xfrm>
          <a:off x="7567315"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Labour Relations</a:t>
          </a:r>
          <a:endParaRPr lang="es-ES" sz="800" kern="1200"/>
        </a:p>
      </dsp:txBody>
      <dsp:txXfrm>
        <a:off x="7803753" y="488048"/>
        <a:ext cx="709314" cy="472876"/>
      </dsp:txXfrm>
    </dsp:sp>
    <dsp:sp modelId="{C2650CD8-F2EF-4BE8-BFC9-0F2E006290EF}">
      <dsp:nvSpPr>
        <dsp:cNvPr id="0" name=""/>
        <dsp:cNvSpPr/>
      </dsp:nvSpPr>
      <dsp:spPr>
        <a:xfrm>
          <a:off x="851306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Communication</a:t>
          </a:r>
          <a:endParaRPr lang="es-ES" sz="800" kern="1200"/>
        </a:p>
      </dsp:txBody>
      <dsp:txXfrm>
        <a:off x="8749505" y="488048"/>
        <a:ext cx="709314" cy="472876"/>
      </dsp:txXfrm>
    </dsp:sp>
    <dsp:sp modelId="{5DFC18E4-1510-4816-B4C6-4EEDE813AD90}">
      <dsp:nvSpPr>
        <dsp:cNvPr id="0" name=""/>
        <dsp:cNvSpPr/>
      </dsp:nvSpPr>
      <dsp:spPr>
        <a:xfrm>
          <a:off x="945881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Promotion</a:t>
          </a:r>
          <a:endParaRPr lang="es-ES" sz="800" kern="1200"/>
        </a:p>
      </dsp:txBody>
      <dsp:txXfrm>
        <a:off x="9695257" y="488048"/>
        <a:ext cx="709314" cy="47287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809A1-91AF-4266-87F3-9547625D51F0}">
      <dsp:nvSpPr>
        <dsp:cNvPr id="0" name=""/>
        <dsp:cNvSpPr/>
      </dsp:nvSpPr>
      <dsp:spPr>
        <a:xfrm>
          <a:off x="1299" y="488048"/>
          <a:ext cx="1182190" cy="472876"/>
        </a:xfrm>
        <a:prstGeom prst="homePlat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Innovation</a:t>
          </a:r>
          <a:endParaRPr lang="es-ES" sz="800" kern="1200" dirty="0"/>
        </a:p>
      </dsp:txBody>
      <dsp:txXfrm>
        <a:off x="1299" y="488048"/>
        <a:ext cx="1063971" cy="472876"/>
      </dsp:txXfrm>
    </dsp:sp>
    <dsp:sp modelId="{73D68B7D-899B-4042-9A8C-377E5D68D472}">
      <dsp:nvSpPr>
        <dsp:cNvPr id="0" name=""/>
        <dsp:cNvSpPr/>
      </dsp:nvSpPr>
      <dsp:spPr>
        <a:xfrm>
          <a:off x="947051"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sp:txBody>
      <dsp:txXfrm>
        <a:off x="1183489" y="488048"/>
        <a:ext cx="709314" cy="472876"/>
      </dsp:txXfrm>
    </dsp:sp>
    <dsp:sp modelId="{50BD67F9-8E3D-4EC2-B505-C281C2BE534D}">
      <dsp:nvSpPr>
        <dsp:cNvPr id="0" name=""/>
        <dsp:cNvSpPr/>
      </dsp:nvSpPr>
      <dsp:spPr>
        <a:xfrm>
          <a:off x="1892803"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Feeds</a:t>
          </a:r>
          <a:endParaRPr lang="es-ES" sz="800" kern="1200" dirty="0">
            <a:solidFill>
              <a:prstClr val="black">
                <a:hueOff val="0"/>
                <a:satOff val="0"/>
                <a:lumOff val="0"/>
                <a:alphaOff val="0"/>
              </a:prstClr>
            </a:solidFill>
            <a:latin typeface="Calibri" panose="020F0502020204030204"/>
            <a:ea typeface="+mn-ea"/>
            <a:cs typeface="+mn-cs"/>
          </a:endParaRPr>
        </a:p>
      </dsp:txBody>
      <dsp:txXfrm>
        <a:off x="2129241" y="488048"/>
        <a:ext cx="709314" cy="472876"/>
      </dsp:txXfrm>
    </dsp:sp>
    <dsp:sp modelId="{171BE2B7-174F-4F8D-AB2A-3F54D2D6C4A7}">
      <dsp:nvSpPr>
        <dsp:cNvPr id="0" name=""/>
        <dsp:cNvSpPr/>
      </dsp:nvSpPr>
      <dsp:spPr>
        <a:xfrm>
          <a:off x="2838555"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solidFill>
                <a:prstClr val="black">
                  <a:hueOff val="0"/>
                  <a:satOff val="0"/>
                  <a:lumOff val="0"/>
                  <a:alphaOff val="0"/>
                </a:prstClr>
              </a:solidFill>
              <a:latin typeface="Calibri" panose="020F0502020204030204"/>
              <a:ea typeface="+mn-ea"/>
              <a:cs typeface="+mn-cs"/>
            </a:rPr>
            <a:t>Nuestros</a:t>
          </a:r>
          <a:r>
            <a:rPr lang="en-US" sz="800" kern="1200" dirty="0"/>
            <a:t> Mares”</a:t>
          </a:r>
          <a:endParaRPr lang="es-ES" sz="800" kern="1200" dirty="0"/>
        </a:p>
      </dsp:txBody>
      <dsp:txXfrm>
        <a:off x="3074993" y="488048"/>
        <a:ext cx="709314" cy="472876"/>
      </dsp:txXfrm>
    </dsp:sp>
    <dsp:sp modelId="{A9EF1A3E-842F-4F9E-9FD8-E6885686C9E7}">
      <dsp:nvSpPr>
        <dsp:cNvPr id="0" name=""/>
        <dsp:cNvSpPr/>
      </dsp:nvSpPr>
      <dsp:spPr>
        <a:xfrm>
          <a:off x="3784307"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Markets and Trade</a:t>
          </a:r>
          <a:endParaRPr lang="es-ES" sz="800" kern="1200" dirty="0">
            <a:solidFill>
              <a:prstClr val="black">
                <a:hueOff val="0"/>
                <a:satOff val="0"/>
                <a:lumOff val="0"/>
                <a:alphaOff val="0"/>
              </a:prstClr>
            </a:solidFill>
            <a:latin typeface="Calibri" panose="020F0502020204030204"/>
            <a:ea typeface="+mn-ea"/>
            <a:cs typeface="+mn-cs"/>
          </a:endParaRPr>
        </a:p>
      </dsp:txBody>
      <dsp:txXfrm>
        <a:off x="4020745" y="488048"/>
        <a:ext cx="709314" cy="472876"/>
      </dsp:txXfrm>
    </dsp:sp>
    <dsp:sp modelId="{F0D95C61-26EE-4527-98F9-6230D2C0E1CC}">
      <dsp:nvSpPr>
        <dsp:cNvPr id="0" name=""/>
        <dsp:cNvSpPr/>
      </dsp:nvSpPr>
      <dsp:spPr>
        <a:xfrm>
          <a:off x="4730059"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Training</a:t>
          </a:r>
          <a:endParaRPr lang="es-ES" sz="800" kern="1200">
            <a:solidFill>
              <a:prstClr val="black">
                <a:hueOff val="0"/>
                <a:satOff val="0"/>
                <a:lumOff val="0"/>
                <a:alphaOff val="0"/>
              </a:prstClr>
            </a:solidFill>
            <a:latin typeface="Calibri" panose="020F0502020204030204"/>
            <a:ea typeface="+mn-ea"/>
            <a:cs typeface="+mn-cs"/>
          </a:endParaRPr>
        </a:p>
      </dsp:txBody>
      <dsp:txXfrm>
        <a:off x="4966497" y="488048"/>
        <a:ext cx="709314" cy="472876"/>
      </dsp:txXfrm>
    </dsp:sp>
    <dsp:sp modelId="{18217A12-3B26-48ED-8B18-86B8AB591D6D}">
      <dsp:nvSpPr>
        <dsp:cNvPr id="0" name=""/>
        <dsp:cNvSpPr/>
      </dsp:nvSpPr>
      <dsp:spPr>
        <a:xfrm>
          <a:off x="5675811"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Economic Sustainability</a:t>
          </a:r>
          <a:endParaRPr lang="es-ES" sz="800" kern="1200" dirty="0">
            <a:solidFill>
              <a:prstClr val="black">
                <a:hueOff val="0"/>
                <a:satOff val="0"/>
                <a:lumOff val="0"/>
                <a:alphaOff val="0"/>
              </a:prstClr>
            </a:solidFill>
            <a:latin typeface="Calibri" panose="020F0502020204030204"/>
            <a:ea typeface="+mn-ea"/>
            <a:cs typeface="+mn-cs"/>
          </a:endParaRPr>
        </a:p>
      </dsp:txBody>
      <dsp:txXfrm>
        <a:off x="5912249" y="488048"/>
        <a:ext cx="709314" cy="472876"/>
      </dsp:txXfrm>
    </dsp:sp>
    <dsp:sp modelId="{BD1E6B4F-DDD8-4564-9EE7-90FDEF3E2DCD}">
      <dsp:nvSpPr>
        <dsp:cNvPr id="0" name=""/>
        <dsp:cNvSpPr/>
      </dsp:nvSpPr>
      <dsp:spPr>
        <a:xfrm>
          <a:off x="6621563" y="488048"/>
          <a:ext cx="1182190" cy="472876"/>
        </a:xfrm>
        <a:prstGeom prst="chevron">
          <a:avLst/>
        </a:prstGeom>
        <a:solidFill>
          <a:srgbClr val="FFC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International </a:t>
          </a:r>
          <a:r>
            <a:rPr lang="en-US" sz="800" kern="1200" dirty="0">
              <a:solidFill>
                <a:prstClr val="black">
                  <a:hueOff val="0"/>
                  <a:satOff val="0"/>
                  <a:lumOff val="0"/>
                  <a:alphaOff val="0"/>
                </a:prstClr>
              </a:solidFill>
              <a:latin typeface="Calibri" panose="020F0502020204030204"/>
              <a:ea typeface="+mn-ea"/>
              <a:cs typeface="+mn-cs"/>
            </a:rPr>
            <a:t>relations</a:t>
          </a:r>
          <a:endParaRPr lang="es-ES" sz="800" kern="1200" dirty="0">
            <a:solidFill>
              <a:prstClr val="black">
                <a:hueOff val="0"/>
                <a:satOff val="0"/>
                <a:lumOff val="0"/>
                <a:alphaOff val="0"/>
              </a:prstClr>
            </a:solidFill>
            <a:latin typeface="Calibri" panose="020F0502020204030204"/>
            <a:ea typeface="+mn-ea"/>
            <a:cs typeface="+mn-cs"/>
          </a:endParaRPr>
        </a:p>
      </dsp:txBody>
      <dsp:txXfrm>
        <a:off x="6858001" y="488048"/>
        <a:ext cx="709314" cy="472876"/>
      </dsp:txXfrm>
    </dsp:sp>
    <dsp:sp modelId="{21F94BB1-FD99-488A-8A6E-DDED0E64A4A1}">
      <dsp:nvSpPr>
        <dsp:cNvPr id="0" name=""/>
        <dsp:cNvSpPr/>
      </dsp:nvSpPr>
      <dsp:spPr>
        <a:xfrm>
          <a:off x="7567315"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Labour Relations</a:t>
          </a:r>
          <a:endParaRPr lang="es-ES" sz="800" kern="1200"/>
        </a:p>
      </dsp:txBody>
      <dsp:txXfrm>
        <a:off x="7803753" y="488048"/>
        <a:ext cx="709314" cy="472876"/>
      </dsp:txXfrm>
    </dsp:sp>
    <dsp:sp modelId="{C2650CD8-F2EF-4BE8-BFC9-0F2E006290EF}">
      <dsp:nvSpPr>
        <dsp:cNvPr id="0" name=""/>
        <dsp:cNvSpPr/>
      </dsp:nvSpPr>
      <dsp:spPr>
        <a:xfrm>
          <a:off x="851306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Communication</a:t>
          </a:r>
          <a:endParaRPr lang="es-ES" sz="800" kern="1200"/>
        </a:p>
      </dsp:txBody>
      <dsp:txXfrm>
        <a:off x="8749505" y="488048"/>
        <a:ext cx="709314" cy="472876"/>
      </dsp:txXfrm>
    </dsp:sp>
    <dsp:sp modelId="{5DFC18E4-1510-4816-B4C6-4EEDE813AD90}">
      <dsp:nvSpPr>
        <dsp:cNvPr id="0" name=""/>
        <dsp:cNvSpPr/>
      </dsp:nvSpPr>
      <dsp:spPr>
        <a:xfrm>
          <a:off x="945881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Promotion</a:t>
          </a:r>
          <a:endParaRPr lang="es-ES" sz="800" kern="1200"/>
        </a:p>
      </dsp:txBody>
      <dsp:txXfrm>
        <a:off x="9695257" y="488048"/>
        <a:ext cx="709314" cy="47287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809A1-91AF-4266-87F3-9547625D51F0}">
      <dsp:nvSpPr>
        <dsp:cNvPr id="0" name=""/>
        <dsp:cNvSpPr/>
      </dsp:nvSpPr>
      <dsp:spPr>
        <a:xfrm>
          <a:off x="1299" y="488048"/>
          <a:ext cx="1182190" cy="472876"/>
        </a:xfrm>
        <a:prstGeom prst="homePlat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Innovation</a:t>
          </a:r>
          <a:endParaRPr lang="es-ES" sz="800" kern="1200" dirty="0"/>
        </a:p>
      </dsp:txBody>
      <dsp:txXfrm>
        <a:off x="1299" y="488048"/>
        <a:ext cx="1063971" cy="472876"/>
      </dsp:txXfrm>
    </dsp:sp>
    <dsp:sp modelId="{73D68B7D-899B-4042-9A8C-377E5D68D472}">
      <dsp:nvSpPr>
        <dsp:cNvPr id="0" name=""/>
        <dsp:cNvSpPr/>
      </dsp:nvSpPr>
      <dsp:spPr>
        <a:xfrm>
          <a:off x="947051"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sp:txBody>
      <dsp:txXfrm>
        <a:off x="1183489" y="488048"/>
        <a:ext cx="709314" cy="472876"/>
      </dsp:txXfrm>
    </dsp:sp>
    <dsp:sp modelId="{50BD67F9-8E3D-4EC2-B505-C281C2BE534D}">
      <dsp:nvSpPr>
        <dsp:cNvPr id="0" name=""/>
        <dsp:cNvSpPr/>
      </dsp:nvSpPr>
      <dsp:spPr>
        <a:xfrm>
          <a:off x="1892803"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Feeds</a:t>
          </a:r>
          <a:endParaRPr lang="es-ES" sz="800" kern="1200" dirty="0">
            <a:solidFill>
              <a:prstClr val="black">
                <a:hueOff val="0"/>
                <a:satOff val="0"/>
                <a:lumOff val="0"/>
                <a:alphaOff val="0"/>
              </a:prstClr>
            </a:solidFill>
            <a:latin typeface="Calibri" panose="020F0502020204030204"/>
            <a:ea typeface="+mn-ea"/>
            <a:cs typeface="+mn-cs"/>
          </a:endParaRPr>
        </a:p>
      </dsp:txBody>
      <dsp:txXfrm>
        <a:off x="2129241" y="488048"/>
        <a:ext cx="709314" cy="472876"/>
      </dsp:txXfrm>
    </dsp:sp>
    <dsp:sp modelId="{171BE2B7-174F-4F8D-AB2A-3F54D2D6C4A7}">
      <dsp:nvSpPr>
        <dsp:cNvPr id="0" name=""/>
        <dsp:cNvSpPr/>
      </dsp:nvSpPr>
      <dsp:spPr>
        <a:xfrm>
          <a:off x="2838555"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solidFill>
                <a:prstClr val="black">
                  <a:hueOff val="0"/>
                  <a:satOff val="0"/>
                  <a:lumOff val="0"/>
                  <a:alphaOff val="0"/>
                </a:prstClr>
              </a:solidFill>
              <a:latin typeface="Calibri" panose="020F0502020204030204"/>
              <a:ea typeface="+mn-ea"/>
              <a:cs typeface="+mn-cs"/>
            </a:rPr>
            <a:t>Nuestros</a:t>
          </a:r>
          <a:r>
            <a:rPr lang="en-US" sz="800" kern="1200" dirty="0"/>
            <a:t> Mares”</a:t>
          </a:r>
          <a:endParaRPr lang="es-ES" sz="800" kern="1200" dirty="0"/>
        </a:p>
      </dsp:txBody>
      <dsp:txXfrm>
        <a:off x="3074993" y="488048"/>
        <a:ext cx="709314" cy="472876"/>
      </dsp:txXfrm>
    </dsp:sp>
    <dsp:sp modelId="{A9EF1A3E-842F-4F9E-9FD8-E6885686C9E7}">
      <dsp:nvSpPr>
        <dsp:cNvPr id="0" name=""/>
        <dsp:cNvSpPr/>
      </dsp:nvSpPr>
      <dsp:spPr>
        <a:xfrm>
          <a:off x="3784307"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Markets and Trade</a:t>
          </a:r>
          <a:endParaRPr lang="es-ES" sz="800" kern="1200" dirty="0">
            <a:solidFill>
              <a:prstClr val="black">
                <a:hueOff val="0"/>
                <a:satOff val="0"/>
                <a:lumOff val="0"/>
                <a:alphaOff val="0"/>
              </a:prstClr>
            </a:solidFill>
            <a:latin typeface="Calibri" panose="020F0502020204030204"/>
            <a:ea typeface="+mn-ea"/>
            <a:cs typeface="+mn-cs"/>
          </a:endParaRPr>
        </a:p>
      </dsp:txBody>
      <dsp:txXfrm>
        <a:off x="4020745" y="488048"/>
        <a:ext cx="709314" cy="472876"/>
      </dsp:txXfrm>
    </dsp:sp>
    <dsp:sp modelId="{F0D95C61-26EE-4527-98F9-6230D2C0E1CC}">
      <dsp:nvSpPr>
        <dsp:cNvPr id="0" name=""/>
        <dsp:cNvSpPr/>
      </dsp:nvSpPr>
      <dsp:spPr>
        <a:xfrm>
          <a:off x="4730059"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Training</a:t>
          </a:r>
          <a:endParaRPr lang="es-ES" sz="800" kern="1200">
            <a:solidFill>
              <a:prstClr val="black">
                <a:hueOff val="0"/>
                <a:satOff val="0"/>
                <a:lumOff val="0"/>
                <a:alphaOff val="0"/>
              </a:prstClr>
            </a:solidFill>
            <a:latin typeface="Calibri" panose="020F0502020204030204"/>
            <a:ea typeface="+mn-ea"/>
            <a:cs typeface="+mn-cs"/>
          </a:endParaRPr>
        </a:p>
      </dsp:txBody>
      <dsp:txXfrm>
        <a:off x="4966497" y="488048"/>
        <a:ext cx="709314" cy="472876"/>
      </dsp:txXfrm>
    </dsp:sp>
    <dsp:sp modelId="{18217A12-3B26-48ED-8B18-86B8AB591D6D}">
      <dsp:nvSpPr>
        <dsp:cNvPr id="0" name=""/>
        <dsp:cNvSpPr/>
      </dsp:nvSpPr>
      <dsp:spPr>
        <a:xfrm>
          <a:off x="5675811"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Economic Sustainability</a:t>
          </a:r>
          <a:endParaRPr lang="es-ES" sz="800" kern="1200" dirty="0">
            <a:solidFill>
              <a:prstClr val="black">
                <a:hueOff val="0"/>
                <a:satOff val="0"/>
                <a:lumOff val="0"/>
                <a:alphaOff val="0"/>
              </a:prstClr>
            </a:solidFill>
            <a:latin typeface="Calibri" panose="020F0502020204030204"/>
            <a:ea typeface="+mn-ea"/>
            <a:cs typeface="+mn-cs"/>
          </a:endParaRPr>
        </a:p>
      </dsp:txBody>
      <dsp:txXfrm>
        <a:off x="5912249" y="488048"/>
        <a:ext cx="709314" cy="472876"/>
      </dsp:txXfrm>
    </dsp:sp>
    <dsp:sp modelId="{BD1E6B4F-DDD8-4564-9EE7-90FDEF3E2DCD}">
      <dsp:nvSpPr>
        <dsp:cNvPr id="0" name=""/>
        <dsp:cNvSpPr/>
      </dsp:nvSpPr>
      <dsp:spPr>
        <a:xfrm>
          <a:off x="6621563"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International relations</a:t>
          </a:r>
          <a:endParaRPr lang="es-ES" sz="800" kern="1200" dirty="0">
            <a:solidFill>
              <a:prstClr val="black">
                <a:hueOff val="0"/>
                <a:satOff val="0"/>
                <a:lumOff val="0"/>
                <a:alphaOff val="0"/>
              </a:prstClr>
            </a:solidFill>
            <a:latin typeface="Calibri" panose="020F0502020204030204"/>
            <a:ea typeface="+mn-ea"/>
            <a:cs typeface="+mn-cs"/>
          </a:endParaRPr>
        </a:p>
      </dsp:txBody>
      <dsp:txXfrm>
        <a:off x="6858001" y="488048"/>
        <a:ext cx="709314" cy="472876"/>
      </dsp:txXfrm>
    </dsp:sp>
    <dsp:sp modelId="{21F94BB1-FD99-488A-8A6E-DDED0E64A4A1}">
      <dsp:nvSpPr>
        <dsp:cNvPr id="0" name=""/>
        <dsp:cNvSpPr/>
      </dsp:nvSpPr>
      <dsp:spPr>
        <a:xfrm>
          <a:off x="7567315" y="488048"/>
          <a:ext cx="1182190" cy="472876"/>
        </a:xfrm>
        <a:prstGeom prst="chevron">
          <a:avLst/>
        </a:prstGeom>
        <a:solidFill>
          <a:srgbClr val="FFC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err="1"/>
            <a:t>Labour</a:t>
          </a:r>
          <a:r>
            <a:rPr lang="en-US" sz="800" kern="1200" dirty="0"/>
            <a:t> Relations</a:t>
          </a:r>
          <a:endParaRPr lang="es-ES" sz="800" kern="1200" dirty="0"/>
        </a:p>
      </dsp:txBody>
      <dsp:txXfrm>
        <a:off x="7803753" y="488048"/>
        <a:ext cx="709314" cy="472876"/>
      </dsp:txXfrm>
    </dsp:sp>
    <dsp:sp modelId="{C2650CD8-F2EF-4BE8-BFC9-0F2E006290EF}">
      <dsp:nvSpPr>
        <dsp:cNvPr id="0" name=""/>
        <dsp:cNvSpPr/>
      </dsp:nvSpPr>
      <dsp:spPr>
        <a:xfrm>
          <a:off x="851306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Communication</a:t>
          </a:r>
          <a:endParaRPr lang="es-ES" sz="800" kern="1200"/>
        </a:p>
      </dsp:txBody>
      <dsp:txXfrm>
        <a:off x="8749505" y="488048"/>
        <a:ext cx="709314" cy="472876"/>
      </dsp:txXfrm>
    </dsp:sp>
    <dsp:sp modelId="{5DFC18E4-1510-4816-B4C6-4EEDE813AD90}">
      <dsp:nvSpPr>
        <dsp:cNvPr id="0" name=""/>
        <dsp:cNvSpPr/>
      </dsp:nvSpPr>
      <dsp:spPr>
        <a:xfrm>
          <a:off x="945881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Promotion</a:t>
          </a:r>
          <a:endParaRPr lang="es-ES" sz="800" kern="1200"/>
        </a:p>
      </dsp:txBody>
      <dsp:txXfrm>
        <a:off x="9695257" y="488048"/>
        <a:ext cx="709314" cy="47287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809A1-91AF-4266-87F3-9547625D51F0}">
      <dsp:nvSpPr>
        <dsp:cNvPr id="0" name=""/>
        <dsp:cNvSpPr/>
      </dsp:nvSpPr>
      <dsp:spPr>
        <a:xfrm>
          <a:off x="1299" y="488048"/>
          <a:ext cx="1182190" cy="472876"/>
        </a:xfrm>
        <a:prstGeom prst="homePlat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Innovation</a:t>
          </a:r>
          <a:endParaRPr lang="es-ES" sz="800" kern="1200" dirty="0"/>
        </a:p>
      </dsp:txBody>
      <dsp:txXfrm>
        <a:off x="1299" y="488048"/>
        <a:ext cx="1063971" cy="472876"/>
      </dsp:txXfrm>
    </dsp:sp>
    <dsp:sp modelId="{73D68B7D-899B-4042-9A8C-377E5D68D472}">
      <dsp:nvSpPr>
        <dsp:cNvPr id="0" name=""/>
        <dsp:cNvSpPr/>
      </dsp:nvSpPr>
      <dsp:spPr>
        <a:xfrm>
          <a:off x="947051"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sp:txBody>
      <dsp:txXfrm>
        <a:off x="1183489" y="488048"/>
        <a:ext cx="709314" cy="472876"/>
      </dsp:txXfrm>
    </dsp:sp>
    <dsp:sp modelId="{50BD67F9-8E3D-4EC2-B505-C281C2BE534D}">
      <dsp:nvSpPr>
        <dsp:cNvPr id="0" name=""/>
        <dsp:cNvSpPr/>
      </dsp:nvSpPr>
      <dsp:spPr>
        <a:xfrm>
          <a:off x="1892803"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Feeds</a:t>
          </a:r>
          <a:endParaRPr lang="es-ES" sz="800" kern="1200" dirty="0">
            <a:solidFill>
              <a:prstClr val="black">
                <a:hueOff val="0"/>
                <a:satOff val="0"/>
                <a:lumOff val="0"/>
                <a:alphaOff val="0"/>
              </a:prstClr>
            </a:solidFill>
            <a:latin typeface="Calibri" panose="020F0502020204030204"/>
            <a:ea typeface="+mn-ea"/>
            <a:cs typeface="+mn-cs"/>
          </a:endParaRPr>
        </a:p>
      </dsp:txBody>
      <dsp:txXfrm>
        <a:off x="2129241" y="488048"/>
        <a:ext cx="709314" cy="472876"/>
      </dsp:txXfrm>
    </dsp:sp>
    <dsp:sp modelId="{171BE2B7-174F-4F8D-AB2A-3F54D2D6C4A7}">
      <dsp:nvSpPr>
        <dsp:cNvPr id="0" name=""/>
        <dsp:cNvSpPr/>
      </dsp:nvSpPr>
      <dsp:spPr>
        <a:xfrm>
          <a:off x="2838555"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solidFill>
                <a:prstClr val="black">
                  <a:hueOff val="0"/>
                  <a:satOff val="0"/>
                  <a:lumOff val="0"/>
                  <a:alphaOff val="0"/>
                </a:prstClr>
              </a:solidFill>
              <a:latin typeface="Calibri" panose="020F0502020204030204"/>
              <a:ea typeface="+mn-ea"/>
              <a:cs typeface="+mn-cs"/>
            </a:rPr>
            <a:t>Nuestros</a:t>
          </a:r>
          <a:r>
            <a:rPr lang="en-US" sz="800" kern="1200" dirty="0"/>
            <a:t> Mares”</a:t>
          </a:r>
          <a:endParaRPr lang="es-ES" sz="800" kern="1200" dirty="0"/>
        </a:p>
      </dsp:txBody>
      <dsp:txXfrm>
        <a:off x="3074993" y="488048"/>
        <a:ext cx="709314" cy="472876"/>
      </dsp:txXfrm>
    </dsp:sp>
    <dsp:sp modelId="{A9EF1A3E-842F-4F9E-9FD8-E6885686C9E7}">
      <dsp:nvSpPr>
        <dsp:cNvPr id="0" name=""/>
        <dsp:cNvSpPr/>
      </dsp:nvSpPr>
      <dsp:spPr>
        <a:xfrm>
          <a:off x="3784307"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Markets and Trade</a:t>
          </a:r>
          <a:endParaRPr lang="es-ES" sz="800" kern="1200" dirty="0">
            <a:solidFill>
              <a:prstClr val="black">
                <a:hueOff val="0"/>
                <a:satOff val="0"/>
                <a:lumOff val="0"/>
                <a:alphaOff val="0"/>
              </a:prstClr>
            </a:solidFill>
            <a:latin typeface="Calibri" panose="020F0502020204030204"/>
            <a:ea typeface="+mn-ea"/>
            <a:cs typeface="+mn-cs"/>
          </a:endParaRPr>
        </a:p>
      </dsp:txBody>
      <dsp:txXfrm>
        <a:off x="4020745" y="488048"/>
        <a:ext cx="709314" cy="472876"/>
      </dsp:txXfrm>
    </dsp:sp>
    <dsp:sp modelId="{F0D95C61-26EE-4527-98F9-6230D2C0E1CC}">
      <dsp:nvSpPr>
        <dsp:cNvPr id="0" name=""/>
        <dsp:cNvSpPr/>
      </dsp:nvSpPr>
      <dsp:spPr>
        <a:xfrm>
          <a:off x="4730059"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Training</a:t>
          </a:r>
          <a:endParaRPr lang="es-ES" sz="800" kern="1200">
            <a:solidFill>
              <a:prstClr val="black">
                <a:hueOff val="0"/>
                <a:satOff val="0"/>
                <a:lumOff val="0"/>
                <a:alphaOff val="0"/>
              </a:prstClr>
            </a:solidFill>
            <a:latin typeface="Calibri" panose="020F0502020204030204"/>
            <a:ea typeface="+mn-ea"/>
            <a:cs typeface="+mn-cs"/>
          </a:endParaRPr>
        </a:p>
      </dsp:txBody>
      <dsp:txXfrm>
        <a:off x="4966497" y="488048"/>
        <a:ext cx="709314" cy="472876"/>
      </dsp:txXfrm>
    </dsp:sp>
    <dsp:sp modelId="{18217A12-3B26-48ED-8B18-86B8AB591D6D}">
      <dsp:nvSpPr>
        <dsp:cNvPr id="0" name=""/>
        <dsp:cNvSpPr/>
      </dsp:nvSpPr>
      <dsp:spPr>
        <a:xfrm>
          <a:off x="5675811"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Economic Sustainability</a:t>
          </a:r>
          <a:endParaRPr lang="es-ES" sz="800" kern="1200" dirty="0">
            <a:solidFill>
              <a:prstClr val="black">
                <a:hueOff val="0"/>
                <a:satOff val="0"/>
                <a:lumOff val="0"/>
                <a:alphaOff val="0"/>
              </a:prstClr>
            </a:solidFill>
            <a:latin typeface="Calibri" panose="020F0502020204030204"/>
            <a:ea typeface="+mn-ea"/>
            <a:cs typeface="+mn-cs"/>
          </a:endParaRPr>
        </a:p>
      </dsp:txBody>
      <dsp:txXfrm>
        <a:off x="5912249" y="488048"/>
        <a:ext cx="709314" cy="472876"/>
      </dsp:txXfrm>
    </dsp:sp>
    <dsp:sp modelId="{BD1E6B4F-DDD8-4564-9EE7-90FDEF3E2DCD}">
      <dsp:nvSpPr>
        <dsp:cNvPr id="0" name=""/>
        <dsp:cNvSpPr/>
      </dsp:nvSpPr>
      <dsp:spPr>
        <a:xfrm>
          <a:off x="6621563"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International relations</a:t>
          </a:r>
          <a:endParaRPr lang="es-ES" sz="800" kern="1200" dirty="0">
            <a:solidFill>
              <a:prstClr val="black">
                <a:hueOff val="0"/>
                <a:satOff val="0"/>
                <a:lumOff val="0"/>
                <a:alphaOff val="0"/>
              </a:prstClr>
            </a:solidFill>
            <a:latin typeface="Calibri" panose="020F0502020204030204"/>
            <a:ea typeface="+mn-ea"/>
            <a:cs typeface="+mn-cs"/>
          </a:endParaRPr>
        </a:p>
      </dsp:txBody>
      <dsp:txXfrm>
        <a:off x="6858001" y="488048"/>
        <a:ext cx="709314" cy="472876"/>
      </dsp:txXfrm>
    </dsp:sp>
    <dsp:sp modelId="{21F94BB1-FD99-488A-8A6E-DDED0E64A4A1}">
      <dsp:nvSpPr>
        <dsp:cNvPr id="0" name=""/>
        <dsp:cNvSpPr/>
      </dsp:nvSpPr>
      <dsp:spPr>
        <a:xfrm>
          <a:off x="7567315"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err="1">
              <a:solidFill>
                <a:prstClr val="black">
                  <a:hueOff val="0"/>
                  <a:satOff val="0"/>
                  <a:lumOff val="0"/>
                  <a:alphaOff val="0"/>
                </a:prstClr>
              </a:solidFill>
              <a:latin typeface="Calibri" panose="020F0502020204030204"/>
              <a:ea typeface="+mn-ea"/>
              <a:cs typeface="+mn-cs"/>
            </a:rPr>
            <a:t>Labour</a:t>
          </a:r>
          <a:r>
            <a:rPr lang="en-US" sz="800" kern="1200" dirty="0">
              <a:solidFill>
                <a:prstClr val="black">
                  <a:hueOff val="0"/>
                  <a:satOff val="0"/>
                  <a:lumOff val="0"/>
                  <a:alphaOff val="0"/>
                </a:prstClr>
              </a:solidFill>
              <a:latin typeface="Calibri" panose="020F0502020204030204"/>
              <a:ea typeface="+mn-ea"/>
              <a:cs typeface="+mn-cs"/>
            </a:rPr>
            <a:t> Relations</a:t>
          </a:r>
          <a:endParaRPr lang="es-ES" sz="800" kern="1200" dirty="0">
            <a:solidFill>
              <a:prstClr val="black">
                <a:hueOff val="0"/>
                <a:satOff val="0"/>
                <a:lumOff val="0"/>
                <a:alphaOff val="0"/>
              </a:prstClr>
            </a:solidFill>
            <a:latin typeface="Calibri" panose="020F0502020204030204"/>
            <a:ea typeface="+mn-ea"/>
            <a:cs typeface="+mn-cs"/>
          </a:endParaRPr>
        </a:p>
      </dsp:txBody>
      <dsp:txXfrm>
        <a:off x="7803753" y="488048"/>
        <a:ext cx="709314" cy="472876"/>
      </dsp:txXfrm>
    </dsp:sp>
    <dsp:sp modelId="{C2650CD8-F2EF-4BE8-BFC9-0F2E006290EF}">
      <dsp:nvSpPr>
        <dsp:cNvPr id="0" name=""/>
        <dsp:cNvSpPr/>
      </dsp:nvSpPr>
      <dsp:spPr>
        <a:xfrm>
          <a:off x="8513067" y="488048"/>
          <a:ext cx="1182190" cy="472876"/>
        </a:xfrm>
        <a:prstGeom prst="chevron">
          <a:avLst/>
        </a:prstGeom>
        <a:solidFill>
          <a:srgbClr val="FFC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Communication</a:t>
          </a:r>
          <a:endParaRPr lang="es-ES" sz="800" kern="1200">
            <a:solidFill>
              <a:prstClr val="black">
                <a:hueOff val="0"/>
                <a:satOff val="0"/>
                <a:lumOff val="0"/>
                <a:alphaOff val="0"/>
              </a:prstClr>
            </a:solidFill>
            <a:latin typeface="Calibri" panose="020F0502020204030204"/>
            <a:ea typeface="+mn-ea"/>
            <a:cs typeface="+mn-cs"/>
          </a:endParaRPr>
        </a:p>
      </dsp:txBody>
      <dsp:txXfrm>
        <a:off x="8749505" y="488048"/>
        <a:ext cx="709314" cy="472876"/>
      </dsp:txXfrm>
    </dsp:sp>
    <dsp:sp modelId="{5DFC18E4-1510-4816-B4C6-4EEDE813AD90}">
      <dsp:nvSpPr>
        <dsp:cNvPr id="0" name=""/>
        <dsp:cNvSpPr/>
      </dsp:nvSpPr>
      <dsp:spPr>
        <a:xfrm>
          <a:off x="945881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Promotion</a:t>
          </a:r>
          <a:endParaRPr lang="es-ES" sz="800" kern="1200"/>
        </a:p>
      </dsp:txBody>
      <dsp:txXfrm>
        <a:off x="9695257" y="488048"/>
        <a:ext cx="709314" cy="4728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809A1-91AF-4266-87F3-9547625D51F0}">
      <dsp:nvSpPr>
        <dsp:cNvPr id="0" name=""/>
        <dsp:cNvSpPr/>
      </dsp:nvSpPr>
      <dsp:spPr>
        <a:xfrm>
          <a:off x="1299" y="488048"/>
          <a:ext cx="1182190" cy="472876"/>
        </a:xfrm>
        <a:prstGeom prst="homePlat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Innovation</a:t>
          </a:r>
          <a:endParaRPr lang="es-ES" sz="800" kern="1200" dirty="0"/>
        </a:p>
      </dsp:txBody>
      <dsp:txXfrm>
        <a:off x="1299" y="488048"/>
        <a:ext cx="1063971" cy="472876"/>
      </dsp:txXfrm>
    </dsp:sp>
    <dsp:sp modelId="{73D68B7D-899B-4042-9A8C-377E5D68D472}">
      <dsp:nvSpPr>
        <dsp:cNvPr id="0" name=""/>
        <dsp:cNvSpPr/>
      </dsp:nvSpPr>
      <dsp:spPr>
        <a:xfrm>
          <a:off x="947051"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sp:txBody>
      <dsp:txXfrm>
        <a:off x="1183489" y="488048"/>
        <a:ext cx="709314" cy="472876"/>
      </dsp:txXfrm>
    </dsp:sp>
    <dsp:sp modelId="{50BD67F9-8E3D-4EC2-B505-C281C2BE534D}">
      <dsp:nvSpPr>
        <dsp:cNvPr id="0" name=""/>
        <dsp:cNvSpPr/>
      </dsp:nvSpPr>
      <dsp:spPr>
        <a:xfrm>
          <a:off x="1892803"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Feeds</a:t>
          </a:r>
          <a:endParaRPr lang="es-ES" sz="800" kern="1200" dirty="0">
            <a:solidFill>
              <a:prstClr val="black">
                <a:hueOff val="0"/>
                <a:satOff val="0"/>
                <a:lumOff val="0"/>
                <a:alphaOff val="0"/>
              </a:prstClr>
            </a:solidFill>
            <a:latin typeface="Calibri" panose="020F0502020204030204"/>
            <a:ea typeface="+mn-ea"/>
            <a:cs typeface="+mn-cs"/>
          </a:endParaRPr>
        </a:p>
      </dsp:txBody>
      <dsp:txXfrm>
        <a:off x="2129241" y="488048"/>
        <a:ext cx="709314" cy="472876"/>
      </dsp:txXfrm>
    </dsp:sp>
    <dsp:sp modelId="{171BE2B7-174F-4F8D-AB2A-3F54D2D6C4A7}">
      <dsp:nvSpPr>
        <dsp:cNvPr id="0" name=""/>
        <dsp:cNvSpPr/>
      </dsp:nvSpPr>
      <dsp:spPr>
        <a:xfrm>
          <a:off x="2838555"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solidFill>
                <a:prstClr val="black">
                  <a:hueOff val="0"/>
                  <a:satOff val="0"/>
                  <a:lumOff val="0"/>
                  <a:alphaOff val="0"/>
                </a:prstClr>
              </a:solidFill>
              <a:latin typeface="Calibri" panose="020F0502020204030204"/>
              <a:ea typeface="+mn-ea"/>
              <a:cs typeface="+mn-cs"/>
            </a:rPr>
            <a:t>Nuestros</a:t>
          </a:r>
          <a:r>
            <a:rPr lang="en-US" sz="800" kern="1200" dirty="0"/>
            <a:t> Mares”</a:t>
          </a:r>
          <a:endParaRPr lang="es-ES" sz="800" kern="1200" dirty="0"/>
        </a:p>
      </dsp:txBody>
      <dsp:txXfrm>
        <a:off x="3074993" y="488048"/>
        <a:ext cx="709314" cy="472876"/>
      </dsp:txXfrm>
    </dsp:sp>
    <dsp:sp modelId="{A9EF1A3E-842F-4F9E-9FD8-E6885686C9E7}">
      <dsp:nvSpPr>
        <dsp:cNvPr id="0" name=""/>
        <dsp:cNvSpPr/>
      </dsp:nvSpPr>
      <dsp:spPr>
        <a:xfrm>
          <a:off x="3784307"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Markets and Trade</a:t>
          </a:r>
          <a:endParaRPr lang="es-ES" sz="800" kern="1200" dirty="0">
            <a:solidFill>
              <a:prstClr val="black">
                <a:hueOff val="0"/>
                <a:satOff val="0"/>
                <a:lumOff val="0"/>
                <a:alphaOff val="0"/>
              </a:prstClr>
            </a:solidFill>
            <a:latin typeface="Calibri" panose="020F0502020204030204"/>
            <a:ea typeface="+mn-ea"/>
            <a:cs typeface="+mn-cs"/>
          </a:endParaRPr>
        </a:p>
      </dsp:txBody>
      <dsp:txXfrm>
        <a:off x="4020745" y="488048"/>
        <a:ext cx="709314" cy="472876"/>
      </dsp:txXfrm>
    </dsp:sp>
    <dsp:sp modelId="{F0D95C61-26EE-4527-98F9-6230D2C0E1CC}">
      <dsp:nvSpPr>
        <dsp:cNvPr id="0" name=""/>
        <dsp:cNvSpPr/>
      </dsp:nvSpPr>
      <dsp:spPr>
        <a:xfrm>
          <a:off x="4730059"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Training</a:t>
          </a:r>
          <a:endParaRPr lang="es-ES" sz="800" kern="1200">
            <a:solidFill>
              <a:prstClr val="black">
                <a:hueOff val="0"/>
                <a:satOff val="0"/>
                <a:lumOff val="0"/>
                <a:alphaOff val="0"/>
              </a:prstClr>
            </a:solidFill>
            <a:latin typeface="Calibri" panose="020F0502020204030204"/>
            <a:ea typeface="+mn-ea"/>
            <a:cs typeface="+mn-cs"/>
          </a:endParaRPr>
        </a:p>
      </dsp:txBody>
      <dsp:txXfrm>
        <a:off x="4966497" y="488048"/>
        <a:ext cx="709314" cy="472876"/>
      </dsp:txXfrm>
    </dsp:sp>
    <dsp:sp modelId="{18217A12-3B26-48ED-8B18-86B8AB591D6D}">
      <dsp:nvSpPr>
        <dsp:cNvPr id="0" name=""/>
        <dsp:cNvSpPr/>
      </dsp:nvSpPr>
      <dsp:spPr>
        <a:xfrm>
          <a:off x="5675811"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Economic Sustainability</a:t>
          </a:r>
          <a:endParaRPr lang="es-ES" sz="800" kern="1200" dirty="0">
            <a:solidFill>
              <a:prstClr val="black">
                <a:hueOff val="0"/>
                <a:satOff val="0"/>
                <a:lumOff val="0"/>
                <a:alphaOff val="0"/>
              </a:prstClr>
            </a:solidFill>
            <a:latin typeface="Calibri" panose="020F0502020204030204"/>
            <a:ea typeface="+mn-ea"/>
            <a:cs typeface="+mn-cs"/>
          </a:endParaRPr>
        </a:p>
      </dsp:txBody>
      <dsp:txXfrm>
        <a:off x="5912249" y="488048"/>
        <a:ext cx="709314" cy="472876"/>
      </dsp:txXfrm>
    </dsp:sp>
    <dsp:sp modelId="{BD1E6B4F-DDD8-4564-9EE7-90FDEF3E2DCD}">
      <dsp:nvSpPr>
        <dsp:cNvPr id="0" name=""/>
        <dsp:cNvSpPr/>
      </dsp:nvSpPr>
      <dsp:spPr>
        <a:xfrm>
          <a:off x="6621563"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International relations</a:t>
          </a:r>
          <a:endParaRPr lang="es-ES" sz="800" kern="1200" dirty="0">
            <a:solidFill>
              <a:prstClr val="black">
                <a:hueOff val="0"/>
                <a:satOff val="0"/>
                <a:lumOff val="0"/>
                <a:alphaOff val="0"/>
              </a:prstClr>
            </a:solidFill>
            <a:latin typeface="Calibri" panose="020F0502020204030204"/>
            <a:ea typeface="+mn-ea"/>
            <a:cs typeface="+mn-cs"/>
          </a:endParaRPr>
        </a:p>
      </dsp:txBody>
      <dsp:txXfrm>
        <a:off x="6858001" y="488048"/>
        <a:ext cx="709314" cy="472876"/>
      </dsp:txXfrm>
    </dsp:sp>
    <dsp:sp modelId="{21F94BB1-FD99-488A-8A6E-DDED0E64A4A1}">
      <dsp:nvSpPr>
        <dsp:cNvPr id="0" name=""/>
        <dsp:cNvSpPr/>
      </dsp:nvSpPr>
      <dsp:spPr>
        <a:xfrm>
          <a:off x="7567315"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err="1">
              <a:solidFill>
                <a:prstClr val="black">
                  <a:hueOff val="0"/>
                  <a:satOff val="0"/>
                  <a:lumOff val="0"/>
                  <a:alphaOff val="0"/>
                </a:prstClr>
              </a:solidFill>
              <a:latin typeface="Calibri" panose="020F0502020204030204"/>
              <a:ea typeface="+mn-ea"/>
              <a:cs typeface="+mn-cs"/>
            </a:rPr>
            <a:t>Labour</a:t>
          </a:r>
          <a:r>
            <a:rPr lang="en-US" sz="800" kern="1200" dirty="0">
              <a:solidFill>
                <a:prstClr val="black">
                  <a:hueOff val="0"/>
                  <a:satOff val="0"/>
                  <a:lumOff val="0"/>
                  <a:alphaOff val="0"/>
                </a:prstClr>
              </a:solidFill>
              <a:latin typeface="Calibri" panose="020F0502020204030204"/>
              <a:ea typeface="+mn-ea"/>
              <a:cs typeface="+mn-cs"/>
            </a:rPr>
            <a:t> Relations</a:t>
          </a:r>
          <a:endParaRPr lang="es-ES" sz="800" kern="1200" dirty="0">
            <a:solidFill>
              <a:prstClr val="black">
                <a:hueOff val="0"/>
                <a:satOff val="0"/>
                <a:lumOff val="0"/>
                <a:alphaOff val="0"/>
              </a:prstClr>
            </a:solidFill>
            <a:latin typeface="Calibri" panose="020F0502020204030204"/>
            <a:ea typeface="+mn-ea"/>
            <a:cs typeface="+mn-cs"/>
          </a:endParaRPr>
        </a:p>
      </dsp:txBody>
      <dsp:txXfrm>
        <a:off x="7803753" y="488048"/>
        <a:ext cx="709314" cy="472876"/>
      </dsp:txXfrm>
    </dsp:sp>
    <dsp:sp modelId="{C2650CD8-F2EF-4BE8-BFC9-0F2E006290EF}">
      <dsp:nvSpPr>
        <dsp:cNvPr id="0" name=""/>
        <dsp:cNvSpPr/>
      </dsp:nvSpPr>
      <dsp:spPr>
        <a:xfrm>
          <a:off x="8513067"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Communication</a:t>
          </a:r>
          <a:endParaRPr lang="es-ES" sz="800" kern="1200">
            <a:solidFill>
              <a:prstClr val="black">
                <a:hueOff val="0"/>
                <a:satOff val="0"/>
                <a:lumOff val="0"/>
                <a:alphaOff val="0"/>
              </a:prstClr>
            </a:solidFill>
            <a:latin typeface="Calibri" panose="020F0502020204030204"/>
            <a:ea typeface="+mn-ea"/>
            <a:cs typeface="+mn-cs"/>
          </a:endParaRPr>
        </a:p>
      </dsp:txBody>
      <dsp:txXfrm>
        <a:off x="8749505" y="488048"/>
        <a:ext cx="709314" cy="472876"/>
      </dsp:txXfrm>
    </dsp:sp>
    <dsp:sp modelId="{5DFC18E4-1510-4816-B4C6-4EEDE813AD90}">
      <dsp:nvSpPr>
        <dsp:cNvPr id="0" name=""/>
        <dsp:cNvSpPr/>
      </dsp:nvSpPr>
      <dsp:spPr>
        <a:xfrm>
          <a:off x="9458819" y="488048"/>
          <a:ext cx="1182190" cy="472876"/>
        </a:xfrm>
        <a:prstGeom prst="chevron">
          <a:avLst/>
        </a:prstGeom>
        <a:solidFill>
          <a:srgbClr val="FFC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Promotion</a:t>
          </a:r>
          <a:endParaRPr lang="es-ES" sz="800" kern="1200" dirty="0">
            <a:solidFill>
              <a:prstClr val="black">
                <a:hueOff val="0"/>
                <a:satOff val="0"/>
                <a:lumOff val="0"/>
                <a:alphaOff val="0"/>
              </a:prstClr>
            </a:solidFill>
            <a:latin typeface="Calibri" panose="020F0502020204030204"/>
            <a:ea typeface="+mn-ea"/>
            <a:cs typeface="+mn-cs"/>
          </a:endParaRPr>
        </a:p>
      </dsp:txBody>
      <dsp:txXfrm>
        <a:off x="9695257" y="488048"/>
        <a:ext cx="709314" cy="4728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FCABB-A824-456C-B88A-1066E0D16522}">
      <dsp:nvSpPr>
        <dsp:cNvPr id="0" name=""/>
        <dsp:cNvSpPr/>
      </dsp:nvSpPr>
      <dsp:spPr>
        <a:xfrm>
          <a:off x="839" y="0"/>
          <a:ext cx="2182331" cy="37427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International</a:t>
          </a:r>
        </a:p>
      </dsp:txBody>
      <dsp:txXfrm>
        <a:off x="839" y="0"/>
        <a:ext cx="2182331" cy="1122821"/>
      </dsp:txXfrm>
    </dsp:sp>
    <dsp:sp modelId="{825BD706-F8A4-4E79-BC29-4F66EF78B03C}">
      <dsp:nvSpPr>
        <dsp:cNvPr id="0" name=""/>
        <dsp:cNvSpPr/>
      </dsp:nvSpPr>
      <dsp:spPr>
        <a:xfrm>
          <a:off x="219072" y="1125105"/>
          <a:ext cx="1745864" cy="30647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AAC &amp; MAC</a:t>
          </a:r>
        </a:p>
      </dsp:txBody>
      <dsp:txXfrm>
        <a:off x="228048" y="1134081"/>
        <a:ext cx="1727912" cy="288521"/>
      </dsp:txXfrm>
    </dsp:sp>
    <dsp:sp modelId="{59D8F161-A57C-442E-9354-4DD9AB98CA27}">
      <dsp:nvSpPr>
        <dsp:cNvPr id="0" name=""/>
        <dsp:cNvSpPr/>
      </dsp:nvSpPr>
      <dsp:spPr>
        <a:xfrm>
          <a:off x="219072" y="1478728"/>
          <a:ext cx="1745864" cy="30647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EESC</a:t>
          </a:r>
        </a:p>
      </dsp:txBody>
      <dsp:txXfrm>
        <a:off x="228048" y="1487704"/>
        <a:ext cx="1727912" cy="288521"/>
      </dsp:txXfrm>
    </dsp:sp>
    <dsp:sp modelId="{F3E4A010-8DC8-40CA-A673-4CC1E9C43F66}">
      <dsp:nvSpPr>
        <dsp:cNvPr id="0" name=""/>
        <dsp:cNvSpPr/>
      </dsp:nvSpPr>
      <dsp:spPr>
        <a:xfrm>
          <a:off x="219072" y="1832351"/>
          <a:ext cx="1745864" cy="30647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IUCN</a:t>
          </a:r>
        </a:p>
      </dsp:txBody>
      <dsp:txXfrm>
        <a:off x="228048" y="1841327"/>
        <a:ext cx="1727912" cy="288521"/>
      </dsp:txXfrm>
    </dsp:sp>
    <dsp:sp modelId="{568D270A-DBB6-4E5C-8F88-0CA8CB7580C9}">
      <dsp:nvSpPr>
        <dsp:cNvPr id="0" name=""/>
        <dsp:cNvSpPr/>
      </dsp:nvSpPr>
      <dsp:spPr>
        <a:xfrm>
          <a:off x="219072" y="2185974"/>
          <a:ext cx="1745864" cy="30647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European Commission</a:t>
          </a:r>
        </a:p>
      </dsp:txBody>
      <dsp:txXfrm>
        <a:off x="228048" y="2194950"/>
        <a:ext cx="1727912" cy="288521"/>
      </dsp:txXfrm>
    </dsp:sp>
    <dsp:sp modelId="{0F826E24-7815-4C0D-8732-CAF3127454FD}">
      <dsp:nvSpPr>
        <dsp:cNvPr id="0" name=""/>
        <dsp:cNvSpPr/>
      </dsp:nvSpPr>
      <dsp:spPr>
        <a:xfrm>
          <a:off x="219072" y="2539597"/>
          <a:ext cx="1745864" cy="30647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EU Parliament</a:t>
          </a:r>
        </a:p>
      </dsp:txBody>
      <dsp:txXfrm>
        <a:off x="228048" y="2548573"/>
        <a:ext cx="1727912" cy="288521"/>
      </dsp:txXfrm>
    </dsp:sp>
    <dsp:sp modelId="{66C9CD8B-8C85-4D57-8580-C2C064B60098}">
      <dsp:nvSpPr>
        <dsp:cNvPr id="0" name=""/>
        <dsp:cNvSpPr/>
      </dsp:nvSpPr>
      <dsp:spPr>
        <a:xfrm>
          <a:off x="219072" y="2893220"/>
          <a:ext cx="1745864" cy="30647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FAO</a:t>
          </a:r>
        </a:p>
      </dsp:txBody>
      <dsp:txXfrm>
        <a:off x="228048" y="2902196"/>
        <a:ext cx="1727912" cy="288521"/>
      </dsp:txXfrm>
    </dsp:sp>
    <dsp:sp modelId="{6D6ED820-1F61-4499-B1E6-E79E6C199FE9}">
      <dsp:nvSpPr>
        <dsp:cNvPr id="0" name=""/>
        <dsp:cNvSpPr/>
      </dsp:nvSpPr>
      <dsp:spPr>
        <a:xfrm>
          <a:off x="219072" y="3246843"/>
          <a:ext cx="1745864" cy="30647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FEAP</a:t>
          </a:r>
        </a:p>
      </dsp:txBody>
      <dsp:txXfrm>
        <a:off x="228048" y="3255819"/>
        <a:ext cx="1727912" cy="288521"/>
      </dsp:txXfrm>
    </dsp:sp>
    <dsp:sp modelId="{3FB484FB-ED34-48D9-9F6A-C6A63DFE1695}">
      <dsp:nvSpPr>
        <dsp:cNvPr id="0" name=""/>
        <dsp:cNvSpPr/>
      </dsp:nvSpPr>
      <dsp:spPr>
        <a:xfrm>
          <a:off x="2346845" y="0"/>
          <a:ext cx="2182331" cy="37427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a:t>National (Public)</a:t>
          </a:r>
        </a:p>
      </dsp:txBody>
      <dsp:txXfrm>
        <a:off x="2346845" y="0"/>
        <a:ext cx="2182331" cy="1122821"/>
      </dsp:txXfrm>
    </dsp:sp>
    <dsp:sp modelId="{5D356E51-460D-4F4C-AB97-ECAFCE3402B3}">
      <dsp:nvSpPr>
        <dsp:cNvPr id="0" name=""/>
        <dsp:cNvSpPr/>
      </dsp:nvSpPr>
      <dsp:spPr>
        <a:xfrm>
          <a:off x="2565078" y="1123004"/>
          <a:ext cx="1745864" cy="35933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Ministries</a:t>
          </a:r>
        </a:p>
      </dsp:txBody>
      <dsp:txXfrm>
        <a:off x="2575603" y="1133529"/>
        <a:ext cx="1724814" cy="338283"/>
      </dsp:txXfrm>
    </dsp:sp>
    <dsp:sp modelId="{A92DF010-F9DC-4AFC-8754-5DE970A879B2}">
      <dsp:nvSpPr>
        <dsp:cNvPr id="0" name=""/>
        <dsp:cNvSpPr/>
      </dsp:nvSpPr>
      <dsp:spPr>
        <a:xfrm>
          <a:off x="2565078" y="1537620"/>
          <a:ext cx="1745864" cy="35933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Regional Governts</a:t>
          </a:r>
        </a:p>
      </dsp:txBody>
      <dsp:txXfrm>
        <a:off x="2575603" y="1548145"/>
        <a:ext cx="1724814" cy="338283"/>
      </dsp:txXfrm>
    </dsp:sp>
    <dsp:sp modelId="{E8BCEF59-125E-4BE0-8C99-E63C17539941}">
      <dsp:nvSpPr>
        <dsp:cNvPr id="0" name=""/>
        <dsp:cNvSpPr/>
      </dsp:nvSpPr>
      <dsp:spPr>
        <a:xfrm>
          <a:off x="2565078" y="1952236"/>
          <a:ext cx="1745864" cy="35933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CES</a:t>
          </a:r>
        </a:p>
      </dsp:txBody>
      <dsp:txXfrm>
        <a:off x="2575603" y="1962761"/>
        <a:ext cx="1724814" cy="338283"/>
      </dsp:txXfrm>
    </dsp:sp>
    <dsp:sp modelId="{DA1D9736-2E88-4EC9-BA0C-A6F3B29BE028}">
      <dsp:nvSpPr>
        <dsp:cNvPr id="0" name=""/>
        <dsp:cNvSpPr/>
      </dsp:nvSpPr>
      <dsp:spPr>
        <a:xfrm>
          <a:off x="2565078" y="2366852"/>
          <a:ext cx="1745864" cy="35933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JACUMAR</a:t>
          </a:r>
        </a:p>
      </dsp:txBody>
      <dsp:txXfrm>
        <a:off x="2575603" y="2377377"/>
        <a:ext cx="1724814" cy="338283"/>
      </dsp:txXfrm>
    </dsp:sp>
    <dsp:sp modelId="{0C0EC39B-AEAB-49E6-AA26-41079A135B1B}">
      <dsp:nvSpPr>
        <dsp:cNvPr id="0" name=""/>
        <dsp:cNvSpPr/>
      </dsp:nvSpPr>
      <dsp:spPr>
        <a:xfrm>
          <a:off x="2565078" y="2781468"/>
          <a:ext cx="1745864" cy="35933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Agroalim. interprofessionals</a:t>
          </a:r>
        </a:p>
      </dsp:txBody>
      <dsp:txXfrm>
        <a:off x="2575603" y="2791993"/>
        <a:ext cx="1724814" cy="338283"/>
      </dsp:txXfrm>
    </dsp:sp>
    <dsp:sp modelId="{B928AD41-0047-4864-9BFF-4F31C0DE7499}">
      <dsp:nvSpPr>
        <dsp:cNvPr id="0" name=""/>
        <dsp:cNvSpPr/>
      </dsp:nvSpPr>
      <dsp:spPr>
        <a:xfrm>
          <a:off x="2565078" y="3196084"/>
          <a:ext cx="1745864" cy="35933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SGP</a:t>
          </a:r>
        </a:p>
      </dsp:txBody>
      <dsp:txXfrm>
        <a:off x="2575603" y="3206609"/>
        <a:ext cx="1724814" cy="338283"/>
      </dsp:txXfrm>
    </dsp:sp>
    <dsp:sp modelId="{E76EABF8-4503-4B1E-9CEE-12BE262D30BA}">
      <dsp:nvSpPr>
        <dsp:cNvPr id="0" name=""/>
        <dsp:cNvSpPr/>
      </dsp:nvSpPr>
      <dsp:spPr>
        <a:xfrm>
          <a:off x="4692851" y="0"/>
          <a:ext cx="2182331" cy="374273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a:t>National (Private)</a:t>
          </a:r>
        </a:p>
      </dsp:txBody>
      <dsp:txXfrm>
        <a:off x="4692851" y="0"/>
        <a:ext cx="2182331" cy="1122821"/>
      </dsp:txXfrm>
    </dsp:sp>
    <dsp:sp modelId="{177E52F5-DC26-4C93-9EE6-2FC72C9E1944}">
      <dsp:nvSpPr>
        <dsp:cNvPr id="0" name=""/>
        <dsp:cNvSpPr/>
      </dsp:nvSpPr>
      <dsp:spPr>
        <a:xfrm>
          <a:off x="4911084" y="1125105"/>
          <a:ext cx="1745864" cy="30647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IEO</a:t>
          </a:r>
        </a:p>
      </dsp:txBody>
      <dsp:txXfrm>
        <a:off x="4920060" y="1134081"/>
        <a:ext cx="1727912" cy="288521"/>
      </dsp:txXfrm>
    </dsp:sp>
    <dsp:sp modelId="{6C6E3EE5-933D-4B9A-916B-79827529D90D}">
      <dsp:nvSpPr>
        <dsp:cNvPr id="0" name=""/>
        <dsp:cNvSpPr/>
      </dsp:nvSpPr>
      <dsp:spPr>
        <a:xfrm>
          <a:off x="4911084" y="1478728"/>
          <a:ext cx="1745864" cy="30647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IBERAVAL</a:t>
          </a:r>
        </a:p>
      </dsp:txBody>
      <dsp:txXfrm>
        <a:off x="4920060" y="1487704"/>
        <a:ext cx="1727912" cy="288521"/>
      </dsp:txXfrm>
    </dsp:sp>
    <dsp:sp modelId="{A89A6042-0DA2-46C7-9C10-6C2CDD37E214}">
      <dsp:nvSpPr>
        <dsp:cNvPr id="0" name=""/>
        <dsp:cNvSpPr/>
      </dsp:nvSpPr>
      <dsp:spPr>
        <a:xfrm>
          <a:off x="4911084" y="1832351"/>
          <a:ext cx="1745864" cy="30647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FEADSA</a:t>
          </a:r>
        </a:p>
      </dsp:txBody>
      <dsp:txXfrm>
        <a:off x="4920060" y="1841327"/>
        <a:ext cx="1727912" cy="288521"/>
      </dsp:txXfrm>
    </dsp:sp>
    <dsp:sp modelId="{B8311893-6951-4342-A402-2A745D3B6BF7}">
      <dsp:nvSpPr>
        <dsp:cNvPr id="0" name=""/>
        <dsp:cNvSpPr/>
      </dsp:nvSpPr>
      <dsp:spPr>
        <a:xfrm>
          <a:off x="4911084" y="2185974"/>
          <a:ext cx="1745864" cy="30647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solidFill>
                <a:schemeClr val="tx1"/>
              </a:solidFill>
            </a:rPr>
            <a:t>WORKERS </a:t>
          </a:r>
          <a:r>
            <a:rPr lang="es-ES" sz="1100" kern="1200"/>
            <a:t>UNIONS </a:t>
          </a:r>
        </a:p>
      </dsp:txBody>
      <dsp:txXfrm>
        <a:off x="4920060" y="2194950"/>
        <a:ext cx="1727912" cy="288521"/>
      </dsp:txXfrm>
    </dsp:sp>
    <dsp:sp modelId="{F31326F0-4DBD-4E74-91C5-D692AD6DE178}">
      <dsp:nvSpPr>
        <dsp:cNvPr id="0" name=""/>
        <dsp:cNvSpPr/>
      </dsp:nvSpPr>
      <dsp:spPr>
        <a:xfrm>
          <a:off x="4911084" y="2539597"/>
          <a:ext cx="1745864" cy="30647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RESEARCH CENTERS</a:t>
          </a:r>
        </a:p>
      </dsp:txBody>
      <dsp:txXfrm>
        <a:off x="4920060" y="2548573"/>
        <a:ext cx="1727912" cy="288521"/>
      </dsp:txXfrm>
    </dsp:sp>
    <dsp:sp modelId="{0B9E8426-C054-49D3-91F8-66A2256A33DB}">
      <dsp:nvSpPr>
        <dsp:cNvPr id="0" name=""/>
        <dsp:cNvSpPr/>
      </dsp:nvSpPr>
      <dsp:spPr>
        <a:xfrm>
          <a:off x="4911084" y="2893220"/>
          <a:ext cx="1745864" cy="30647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PTEPA</a:t>
          </a:r>
        </a:p>
      </dsp:txBody>
      <dsp:txXfrm>
        <a:off x="4920060" y="2902196"/>
        <a:ext cx="1727912" cy="288521"/>
      </dsp:txXfrm>
    </dsp:sp>
    <dsp:sp modelId="{A116F573-185F-4EF3-A965-323A15E45EFB}">
      <dsp:nvSpPr>
        <dsp:cNvPr id="0" name=""/>
        <dsp:cNvSpPr/>
      </dsp:nvSpPr>
      <dsp:spPr>
        <a:xfrm>
          <a:off x="4911084" y="3246843"/>
          <a:ext cx="1745864" cy="30647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a:t>Vet + i</a:t>
          </a:r>
        </a:p>
      </dsp:txBody>
      <dsp:txXfrm>
        <a:off x="4920060" y="3255819"/>
        <a:ext cx="1727912" cy="2885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726BE-8E53-4446-A5D6-76003F6E3BCA}">
      <dsp:nvSpPr>
        <dsp:cNvPr id="0" name=""/>
        <dsp:cNvSpPr/>
      </dsp:nvSpPr>
      <dsp:spPr>
        <a:xfrm>
          <a:off x="1747490" y="0"/>
          <a:ext cx="3208695" cy="2511187"/>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s-ES" sz="800" kern="1200"/>
            <a:t>BUSINESS EUROPE</a:t>
          </a:r>
        </a:p>
      </dsp:txBody>
      <dsp:txXfrm>
        <a:off x="2903262" y="125559"/>
        <a:ext cx="897151" cy="376678"/>
      </dsp:txXfrm>
    </dsp:sp>
    <dsp:sp modelId="{E0152374-51FD-4933-85E4-04E43BFE8668}">
      <dsp:nvSpPr>
        <dsp:cNvPr id="0" name=""/>
        <dsp:cNvSpPr/>
      </dsp:nvSpPr>
      <dsp:spPr>
        <a:xfrm>
          <a:off x="2347377" y="502237"/>
          <a:ext cx="2008950" cy="2008950"/>
        </a:xfrm>
        <a:prstGeom prst="ellipse">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s-ES" sz="800" kern="1200"/>
            <a:t>CEOE</a:t>
          </a:r>
        </a:p>
      </dsp:txBody>
      <dsp:txXfrm>
        <a:off x="3000788" y="622774"/>
        <a:ext cx="702128" cy="361611"/>
      </dsp:txXfrm>
    </dsp:sp>
    <dsp:sp modelId="{60D072EE-AE8D-4415-824B-BE1F4C364A83}">
      <dsp:nvSpPr>
        <dsp:cNvPr id="0" name=""/>
        <dsp:cNvSpPr/>
      </dsp:nvSpPr>
      <dsp:spPr>
        <a:xfrm>
          <a:off x="2598496" y="1004475"/>
          <a:ext cx="1506712" cy="1506712"/>
        </a:xfrm>
        <a:prstGeom prst="ellipse">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s-ES" sz="800" kern="1200"/>
            <a:t>FIAB</a:t>
          </a:r>
        </a:p>
      </dsp:txBody>
      <dsp:txXfrm>
        <a:off x="3000788" y="1117478"/>
        <a:ext cx="702128" cy="339010"/>
      </dsp:txXfrm>
    </dsp:sp>
    <dsp:sp modelId="{4E30E294-CF4B-4893-8DFC-11495E773409}">
      <dsp:nvSpPr>
        <dsp:cNvPr id="0" name=""/>
        <dsp:cNvSpPr/>
      </dsp:nvSpPr>
      <dsp:spPr>
        <a:xfrm>
          <a:off x="2748499" y="1506712"/>
          <a:ext cx="1206686" cy="1004475"/>
        </a:xfrm>
        <a:prstGeom prst="ellipse">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s-ES" sz="800" kern="1200"/>
            <a:t>APROMAR</a:t>
          </a:r>
        </a:p>
      </dsp:txBody>
      <dsp:txXfrm>
        <a:off x="2925215" y="1757831"/>
        <a:ext cx="853255" cy="5022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809A1-91AF-4266-87F3-9547625D51F0}">
      <dsp:nvSpPr>
        <dsp:cNvPr id="0" name=""/>
        <dsp:cNvSpPr/>
      </dsp:nvSpPr>
      <dsp:spPr>
        <a:xfrm>
          <a:off x="1299" y="488048"/>
          <a:ext cx="1182190" cy="472876"/>
        </a:xfrm>
        <a:prstGeom prst="homePlate">
          <a:avLst/>
        </a:prstGeom>
        <a:solidFill>
          <a:schemeClr val="accent4"/>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Innovation</a:t>
          </a:r>
          <a:endParaRPr lang="es-ES" sz="800" kern="1200" dirty="0"/>
        </a:p>
      </dsp:txBody>
      <dsp:txXfrm>
        <a:off x="1299" y="488048"/>
        <a:ext cx="1063971" cy="472876"/>
      </dsp:txXfrm>
    </dsp:sp>
    <dsp:sp modelId="{73D68B7D-899B-4042-9A8C-377E5D68D472}">
      <dsp:nvSpPr>
        <dsp:cNvPr id="0" name=""/>
        <dsp:cNvSpPr/>
      </dsp:nvSpPr>
      <dsp:spPr>
        <a:xfrm>
          <a:off x="947051"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Fish health and Fish Welfare</a:t>
          </a:r>
          <a:endParaRPr lang="es-ES" sz="800" kern="1200"/>
        </a:p>
      </dsp:txBody>
      <dsp:txXfrm>
        <a:off x="1183489" y="488048"/>
        <a:ext cx="709314" cy="472876"/>
      </dsp:txXfrm>
    </dsp:sp>
    <dsp:sp modelId="{50BD67F9-8E3D-4EC2-B505-C281C2BE534D}">
      <dsp:nvSpPr>
        <dsp:cNvPr id="0" name=""/>
        <dsp:cNvSpPr/>
      </dsp:nvSpPr>
      <dsp:spPr>
        <a:xfrm>
          <a:off x="1892803"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Feeds</a:t>
          </a:r>
          <a:endParaRPr lang="es-ES" sz="800" kern="1200"/>
        </a:p>
      </dsp:txBody>
      <dsp:txXfrm>
        <a:off x="2129241" y="488048"/>
        <a:ext cx="709314" cy="472876"/>
      </dsp:txXfrm>
    </dsp:sp>
    <dsp:sp modelId="{171BE2B7-174F-4F8D-AB2A-3F54D2D6C4A7}">
      <dsp:nvSpPr>
        <dsp:cNvPr id="0" name=""/>
        <dsp:cNvSpPr/>
      </dsp:nvSpPr>
      <dsp:spPr>
        <a:xfrm>
          <a:off x="2838555"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Collective Bran “Crianza de Nuestros Mares”</a:t>
          </a:r>
          <a:endParaRPr lang="es-ES" sz="800" kern="1200"/>
        </a:p>
      </dsp:txBody>
      <dsp:txXfrm>
        <a:off x="3074993" y="488048"/>
        <a:ext cx="709314" cy="472876"/>
      </dsp:txXfrm>
    </dsp:sp>
    <dsp:sp modelId="{A9EF1A3E-842F-4F9E-9FD8-E6885686C9E7}">
      <dsp:nvSpPr>
        <dsp:cNvPr id="0" name=""/>
        <dsp:cNvSpPr/>
      </dsp:nvSpPr>
      <dsp:spPr>
        <a:xfrm>
          <a:off x="378430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Markets and Trade</a:t>
          </a:r>
          <a:endParaRPr lang="es-ES" sz="800" kern="1200"/>
        </a:p>
      </dsp:txBody>
      <dsp:txXfrm>
        <a:off x="4020745" y="488048"/>
        <a:ext cx="709314" cy="472876"/>
      </dsp:txXfrm>
    </dsp:sp>
    <dsp:sp modelId="{F0D95C61-26EE-4527-98F9-6230D2C0E1CC}">
      <dsp:nvSpPr>
        <dsp:cNvPr id="0" name=""/>
        <dsp:cNvSpPr/>
      </dsp:nvSpPr>
      <dsp:spPr>
        <a:xfrm>
          <a:off x="473005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Training</a:t>
          </a:r>
          <a:endParaRPr lang="es-ES" sz="800" kern="1200"/>
        </a:p>
      </dsp:txBody>
      <dsp:txXfrm>
        <a:off x="4966497" y="488048"/>
        <a:ext cx="709314" cy="472876"/>
      </dsp:txXfrm>
    </dsp:sp>
    <dsp:sp modelId="{18217A12-3B26-48ED-8B18-86B8AB591D6D}">
      <dsp:nvSpPr>
        <dsp:cNvPr id="0" name=""/>
        <dsp:cNvSpPr/>
      </dsp:nvSpPr>
      <dsp:spPr>
        <a:xfrm>
          <a:off x="5675811"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Economic Sustainability</a:t>
          </a:r>
          <a:endParaRPr lang="es-ES" sz="800" kern="1200"/>
        </a:p>
      </dsp:txBody>
      <dsp:txXfrm>
        <a:off x="5912249" y="488048"/>
        <a:ext cx="709314" cy="472876"/>
      </dsp:txXfrm>
    </dsp:sp>
    <dsp:sp modelId="{BD1E6B4F-DDD8-4564-9EE7-90FDEF3E2DCD}">
      <dsp:nvSpPr>
        <dsp:cNvPr id="0" name=""/>
        <dsp:cNvSpPr/>
      </dsp:nvSpPr>
      <dsp:spPr>
        <a:xfrm>
          <a:off x="6621563"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International relations</a:t>
          </a:r>
          <a:endParaRPr lang="es-ES" sz="800" kern="1200"/>
        </a:p>
      </dsp:txBody>
      <dsp:txXfrm>
        <a:off x="6858001" y="488048"/>
        <a:ext cx="709314" cy="472876"/>
      </dsp:txXfrm>
    </dsp:sp>
    <dsp:sp modelId="{21F94BB1-FD99-488A-8A6E-DDED0E64A4A1}">
      <dsp:nvSpPr>
        <dsp:cNvPr id="0" name=""/>
        <dsp:cNvSpPr/>
      </dsp:nvSpPr>
      <dsp:spPr>
        <a:xfrm>
          <a:off x="7567315"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Labour Relations</a:t>
          </a:r>
          <a:endParaRPr lang="es-ES" sz="800" kern="1200"/>
        </a:p>
      </dsp:txBody>
      <dsp:txXfrm>
        <a:off x="7803753" y="488048"/>
        <a:ext cx="709314" cy="472876"/>
      </dsp:txXfrm>
    </dsp:sp>
    <dsp:sp modelId="{C2650CD8-F2EF-4BE8-BFC9-0F2E006290EF}">
      <dsp:nvSpPr>
        <dsp:cNvPr id="0" name=""/>
        <dsp:cNvSpPr/>
      </dsp:nvSpPr>
      <dsp:spPr>
        <a:xfrm>
          <a:off x="851306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Communication</a:t>
          </a:r>
          <a:endParaRPr lang="es-ES" sz="800" kern="1200"/>
        </a:p>
      </dsp:txBody>
      <dsp:txXfrm>
        <a:off x="8749505" y="488048"/>
        <a:ext cx="709314" cy="472876"/>
      </dsp:txXfrm>
    </dsp:sp>
    <dsp:sp modelId="{5DFC18E4-1510-4816-B4C6-4EEDE813AD90}">
      <dsp:nvSpPr>
        <dsp:cNvPr id="0" name=""/>
        <dsp:cNvSpPr/>
      </dsp:nvSpPr>
      <dsp:spPr>
        <a:xfrm>
          <a:off x="945881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Promotion</a:t>
          </a:r>
          <a:endParaRPr lang="es-ES" sz="800" kern="1200"/>
        </a:p>
      </dsp:txBody>
      <dsp:txXfrm>
        <a:off x="9695257" y="488048"/>
        <a:ext cx="709314" cy="4728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809A1-91AF-4266-87F3-9547625D51F0}">
      <dsp:nvSpPr>
        <dsp:cNvPr id="0" name=""/>
        <dsp:cNvSpPr/>
      </dsp:nvSpPr>
      <dsp:spPr>
        <a:xfrm>
          <a:off x="1299" y="488048"/>
          <a:ext cx="1182190" cy="472876"/>
        </a:xfrm>
        <a:prstGeom prst="homePlate">
          <a:avLst/>
        </a:prstGeom>
        <a:solidFill>
          <a:schemeClr val="accent4"/>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Innovation</a:t>
          </a:r>
          <a:endParaRPr lang="es-ES" sz="800" kern="1200" dirty="0"/>
        </a:p>
      </dsp:txBody>
      <dsp:txXfrm>
        <a:off x="1299" y="488048"/>
        <a:ext cx="1063971" cy="472876"/>
      </dsp:txXfrm>
    </dsp:sp>
    <dsp:sp modelId="{73D68B7D-899B-4042-9A8C-377E5D68D472}">
      <dsp:nvSpPr>
        <dsp:cNvPr id="0" name=""/>
        <dsp:cNvSpPr/>
      </dsp:nvSpPr>
      <dsp:spPr>
        <a:xfrm>
          <a:off x="947051"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Fish health and Fish Welfare</a:t>
          </a:r>
          <a:endParaRPr lang="es-ES" sz="800" kern="1200"/>
        </a:p>
      </dsp:txBody>
      <dsp:txXfrm>
        <a:off x="1183489" y="488048"/>
        <a:ext cx="709314" cy="472876"/>
      </dsp:txXfrm>
    </dsp:sp>
    <dsp:sp modelId="{50BD67F9-8E3D-4EC2-B505-C281C2BE534D}">
      <dsp:nvSpPr>
        <dsp:cNvPr id="0" name=""/>
        <dsp:cNvSpPr/>
      </dsp:nvSpPr>
      <dsp:spPr>
        <a:xfrm>
          <a:off x="1892803"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Feeds</a:t>
          </a:r>
          <a:endParaRPr lang="es-ES" sz="800" kern="1200"/>
        </a:p>
      </dsp:txBody>
      <dsp:txXfrm>
        <a:off x="2129241" y="488048"/>
        <a:ext cx="709314" cy="472876"/>
      </dsp:txXfrm>
    </dsp:sp>
    <dsp:sp modelId="{171BE2B7-174F-4F8D-AB2A-3F54D2D6C4A7}">
      <dsp:nvSpPr>
        <dsp:cNvPr id="0" name=""/>
        <dsp:cNvSpPr/>
      </dsp:nvSpPr>
      <dsp:spPr>
        <a:xfrm>
          <a:off x="2838555"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Collective Bran “Crianza de Nuestros Mares”</a:t>
          </a:r>
          <a:endParaRPr lang="es-ES" sz="800" kern="1200"/>
        </a:p>
      </dsp:txBody>
      <dsp:txXfrm>
        <a:off x="3074993" y="488048"/>
        <a:ext cx="709314" cy="472876"/>
      </dsp:txXfrm>
    </dsp:sp>
    <dsp:sp modelId="{A9EF1A3E-842F-4F9E-9FD8-E6885686C9E7}">
      <dsp:nvSpPr>
        <dsp:cNvPr id="0" name=""/>
        <dsp:cNvSpPr/>
      </dsp:nvSpPr>
      <dsp:spPr>
        <a:xfrm>
          <a:off x="378430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Markets and Trade</a:t>
          </a:r>
          <a:endParaRPr lang="es-ES" sz="800" kern="1200"/>
        </a:p>
      </dsp:txBody>
      <dsp:txXfrm>
        <a:off x="4020745" y="488048"/>
        <a:ext cx="709314" cy="472876"/>
      </dsp:txXfrm>
    </dsp:sp>
    <dsp:sp modelId="{F0D95C61-26EE-4527-98F9-6230D2C0E1CC}">
      <dsp:nvSpPr>
        <dsp:cNvPr id="0" name=""/>
        <dsp:cNvSpPr/>
      </dsp:nvSpPr>
      <dsp:spPr>
        <a:xfrm>
          <a:off x="473005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Training</a:t>
          </a:r>
          <a:endParaRPr lang="es-ES" sz="800" kern="1200"/>
        </a:p>
      </dsp:txBody>
      <dsp:txXfrm>
        <a:off x="4966497" y="488048"/>
        <a:ext cx="709314" cy="472876"/>
      </dsp:txXfrm>
    </dsp:sp>
    <dsp:sp modelId="{18217A12-3B26-48ED-8B18-86B8AB591D6D}">
      <dsp:nvSpPr>
        <dsp:cNvPr id="0" name=""/>
        <dsp:cNvSpPr/>
      </dsp:nvSpPr>
      <dsp:spPr>
        <a:xfrm>
          <a:off x="5675811"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Economic Sustainability</a:t>
          </a:r>
          <a:endParaRPr lang="es-ES" sz="800" kern="1200"/>
        </a:p>
      </dsp:txBody>
      <dsp:txXfrm>
        <a:off x="5912249" y="488048"/>
        <a:ext cx="709314" cy="472876"/>
      </dsp:txXfrm>
    </dsp:sp>
    <dsp:sp modelId="{BD1E6B4F-DDD8-4564-9EE7-90FDEF3E2DCD}">
      <dsp:nvSpPr>
        <dsp:cNvPr id="0" name=""/>
        <dsp:cNvSpPr/>
      </dsp:nvSpPr>
      <dsp:spPr>
        <a:xfrm>
          <a:off x="6621563"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International relations</a:t>
          </a:r>
          <a:endParaRPr lang="es-ES" sz="800" kern="1200"/>
        </a:p>
      </dsp:txBody>
      <dsp:txXfrm>
        <a:off x="6858001" y="488048"/>
        <a:ext cx="709314" cy="472876"/>
      </dsp:txXfrm>
    </dsp:sp>
    <dsp:sp modelId="{21F94BB1-FD99-488A-8A6E-DDED0E64A4A1}">
      <dsp:nvSpPr>
        <dsp:cNvPr id="0" name=""/>
        <dsp:cNvSpPr/>
      </dsp:nvSpPr>
      <dsp:spPr>
        <a:xfrm>
          <a:off x="7567315"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Labour Relations</a:t>
          </a:r>
          <a:endParaRPr lang="es-ES" sz="800" kern="1200"/>
        </a:p>
      </dsp:txBody>
      <dsp:txXfrm>
        <a:off x="7803753" y="488048"/>
        <a:ext cx="709314" cy="472876"/>
      </dsp:txXfrm>
    </dsp:sp>
    <dsp:sp modelId="{C2650CD8-F2EF-4BE8-BFC9-0F2E006290EF}">
      <dsp:nvSpPr>
        <dsp:cNvPr id="0" name=""/>
        <dsp:cNvSpPr/>
      </dsp:nvSpPr>
      <dsp:spPr>
        <a:xfrm>
          <a:off x="851306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Communication</a:t>
          </a:r>
          <a:endParaRPr lang="es-ES" sz="800" kern="1200"/>
        </a:p>
      </dsp:txBody>
      <dsp:txXfrm>
        <a:off x="8749505" y="488048"/>
        <a:ext cx="709314" cy="472876"/>
      </dsp:txXfrm>
    </dsp:sp>
    <dsp:sp modelId="{5DFC18E4-1510-4816-B4C6-4EEDE813AD90}">
      <dsp:nvSpPr>
        <dsp:cNvPr id="0" name=""/>
        <dsp:cNvSpPr/>
      </dsp:nvSpPr>
      <dsp:spPr>
        <a:xfrm>
          <a:off x="945881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Promotion</a:t>
          </a:r>
          <a:endParaRPr lang="es-ES" sz="800" kern="1200"/>
        </a:p>
      </dsp:txBody>
      <dsp:txXfrm>
        <a:off x="9695257" y="488048"/>
        <a:ext cx="709314" cy="4728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809A1-91AF-4266-87F3-9547625D51F0}">
      <dsp:nvSpPr>
        <dsp:cNvPr id="0" name=""/>
        <dsp:cNvSpPr/>
      </dsp:nvSpPr>
      <dsp:spPr>
        <a:xfrm>
          <a:off x="1299" y="488048"/>
          <a:ext cx="1182190" cy="472876"/>
        </a:xfrm>
        <a:prstGeom prst="homePlat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Innovation</a:t>
          </a:r>
          <a:endParaRPr lang="es-ES" sz="800" kern="1200"/>
        </a:p>
      </dsp:txBody>
      <dsp:txXfrm>
        <a:off x="1299" y="488048"/>
        <a:ext cx="1063971" cy="472876"/>
      </dsp:txXfrm>
    </dsp:sp>
    <dsp:sp modelId="{73D68B7D-899B-4042-9A8C-377E5D68D472}">
      <dsp:nvSpPr>
        <dsp:cNvPr id="0" name=""/>
        <dsp:cNvSpPr/>
      </dsp:nvSpPr>
      <dsp:spPr>
        <a:xfrm>
          <a:off x="947051" y="488048"/>
          <a:ext cx="1182190" cy="472876"/>
        </a:xfrm>
        <a:prstGeom prst="chevron">
          <a:avLst/>
        </a:prstGeom>
        <a:solidFill>
          <a:schemeClr val="accent4"/>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Fish health and Fish Welfare</a:t>
          </a:r>
          <a:endParaRPr lang="es-ES" sz="800" kern="1200" dirty="0"/>
        </a:p>
      </dsp:txBody>
      <dsp:txXfrm>
        <a:off x="1183489" y="488048"/>
        <a:ext cx="709314" cy="472876"/>
      </dsp:txXfrm>
    </dsp:sp>
    <dsp:sp modelId="{50BD67F9-8E3D-4EC2-B505-C281C2BE534D}">
      <dsp:nvSpPr>
        <dsp:cNvPr id="0" name=""/>
        <dsp:cNvSpPr/>
      </dsp:nvSpPr>
      <dsp:spPr>
        <a:xfrm>
          <a:off x="1892803"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Feeds</a:t>
          </a:r>
          <a:endParaRPr lang="es-ES" sz="800" kern="1200"/>
        </a:p>
      </dsp:txBody>
      <dsp:txXfrm>
        <a:off x="2129241" y="488048"/>
        <a:ext cx="709314" cy="472876"/>
      </dsp:txXfrm>
    </dsp:sp>
    <dsp:sp modelId="{171BE2B7-174F-4F8D-AB2A-3F54D2D6C4A7}">
      <dsp:nvSpPr>
        <dsp:cNvPr id="0" name=""/>
        <dsp:cNvSpPr/>
      </dsp:nvSpPr>
      <dsp:spPr>
        <a:xfrm>
          <a:off x="2838555"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Collective Bran “Crianza de Nuestros Mares”</a:t>
          </a:r>
          <a:endParaRPr lang="es-ES" sz="800" kern="1200"/>
        </a:p>
      </dsp:txBody>
      <dsp:txXfrm>
        <a:off x="3074993" y="488048"/>
        <a:ext cx="709314" cy="472876"/>
      </dsp:txXfrm>
    </dsp:sp>
    <dsp:sp modelId="{A9EF1A3E-842F-4F9E-9FD8-E6885686C9E7}">
      <dsp:nvSpPr>
        <dsp:cNvPr id="0" name=""/>
        <dsp:cNvSpPr/>
      </dsp:nvSpPr>
      <dsp:spPr>
        <a:xfrm>
          <a:off x="378430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Markets and Trade</a:t>
          </a:r>
          <a:endParaRPr lang="es-ES" sz="800" kern="1200"/>
        </a:p>
      </dsp:txBody>
      <dsp:txXfrm>
        <a:off x="4020745" y="488048"/>
        <a:ext cx="709314" cy="472876"/>
      </dsp:txXfrm>
    </dsp:sp>
    <dsp:sp modelId="{F0D95C61-26EE-4527-98F9-6230D2C0E1CC}">
      <dsp:nvSpPr>
        <dsp:cNvPr id="0" name=""/>
        <dsp:cNvSpPr/>
      </dsp:nvSpPr>
      <dsp:spPr>
        <a:xfrm>
          <a:off x="473005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Training</a:t>
          </a:r>
          <a:endParaRPr lang="es-ES" sz="800" kern="1200"/>
        </a:p>
      </dsp:txBody>
      <dsp:txXfrm>
        <a:off x="4966497" y="488048"/>
        <a:ext cx="709314" cy="472876"/>
      </dsp:txXfrm>
    </dsp:sp>
    <dsp:sp modelId="{18217A12-3B26-48ED-8B18-86B8AB591D6D}">
      <dsp:nvSpPr>
        <dsp:cNvPr id="0" name=""/>
        <dsp:cNvSpPr/>
      </dsp:nvSpPr>
      <dsp:spPr>
        <a:xfrm>
          <a:off x="5675811"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Economic Sustainability</a:t>
          </a:r>
          <a:endParaRPr lang="es-ES" sz="800" kern="1200"/>
        </a:p>
      </dsp:txBody>
      <dsp:txXfrm>
        <a:off x="5912249" y="488048"/>
        <a:ext cx="709314" cy="472876"/>
      </dsp:txXfrm>
    </dsp:sp>
    <dsp:sp modelId="{BD1E6B4F-DDD8-4564-9EE7-90FDEF3E2DCD}">
      <dsp:nvSpPr>
        <dsp:cNvPr id="0" name=""/>
        <dsp:cNvSpPr/>
      </dsp:nvSpPr>
      <dsp:spPr>
        <a:xfrm>
          <a:off x="6621563"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International relations</a:t>
          </a:r>
          <a:endParaRPr lang="es-ES" sz="800" kern="1200"/>
        </a:p>
      </dsp:txBody>
      <dsp:txXfrm>
        <a:off x="6858001" y="488048"/>
        <a:ext cx="709314" cy="472876"/>
      </dsp:txXfrm>
    </dsp:sp>
    <dsp:sp modelId="{21F94BB1-FD99-488A-8A6E-DDED0E64A4A1}">
      <dsp:nvSpPr>
        <dsp:cNvPr id="0" name=""/>
        <dsp:cNvSpPr/>
      </dsp:nvSpPr>
      <dsp:spPr>
        <a:xfrm>
          <a:off x="7567315"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Labour Relations</a:t>
          </a:r>
          <a:endParaRPr lang="es-ES" sz="800" kern="1200"/>
        </a:p>
      </dsp:txBody>
      <dsp:txXfrm>
        <a:off x="7803753" y="488048"/>
        <a:ext cx="709314" cy="472876"/>
      </dsp:txXfrm>
    </dsp:sp>
    <dsp:sp modelId="{C2650CD8-F2EF-4BE8-BFC9-0F2E006290EF}">
      <dsp:nvSpPr>
        <dsp:cNvPr id="0" name=""/>
        <dsp:cNvSpPr/>
      </dsp:nvSpPr>
      <dsp:spPr>
        <a:xfrm>
          <a:off x="851306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Communication</a:t>
          </a:r>
          <a:endParaRPr lang="es-ES" sz="800" kern="1200"/>
        </a:p>
      </dsp:txBody>
      <dsp:txXfrm>
        <a:off x="8749505" y="488048"/>
        <a:ext cx="709314" cy="472876"/>
      </dsp:txXfrm>
    </dsp:sp>
    <dsp:sp modelId="{5DFC18E4-1510-4816-B4C6-4EEDE813AD90}">
      <dsp:nvSpPr>
        <dsp:cNvPr id="0" name=""/>
        <dsp:cNvSpPr/>
      </dsp:nvSpPr>
      <dsp:spPr>
        <a:xfrm>
          <a:off x="945881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Promotion</a:t>
          </a:r>
          <a:endParaRPr lang="es-ES" sz="800" kern="1200"/>
        </a:p>
      </dsp:txBody>
      <dsp:txXfrm>
        <a:off x="9695257" y="488048"/>
        <a:ext cx="709314" cy="4728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809A1-91AF-4266-87F3-9547625D51F0}">
      <dsp:nvSpPr>
        <dsp:cNvPr id="0" name=""/>
        <dsp:cNvSpPr/>
      </dsp:nvSpPr>
      <dsp:spPr>
        <a:xfrm>
          <a:off x="1299" y="488048"/>
          <a:ext cx="1182190" cy="472876"/>
        </a:xfrm>
        <a:prstGeom prst="homePlat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Innovation</a:t>
          </a:r>
          <a:endParaRPr lang="es-ES" sz="800" kern="1200" dirty="0"/>
        </a:p>
      </dsp:txBody>
      <dsp:txXfrm>
        <a:off x="1299" y="488048"/>
        <a:ext cx="1063971" cy="472876"/>
      </dsp:txXfrm>
    </dsp:sp>
    <dsp:sp modelId="{73D68B7D-899B-4042-9A8C-377E5D68D472}">
      <dsp:nvSpPr>
        <dsp:cNvPr id="0" name=""/>
        <dsp:cNvSpPr/>
      </dsp:nvSpPr>
      <dsp:spPr>
        <a:xfrm>
          <a:off x="947051"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sp:txBody>
      <dsp:txXfrm>
        <a:off x="1183489" y="488048"/>
        <a:ext cx="709314" cy="472876"/>
      </dsp:txXfrm>
    </dsp:sp>
    <dsp:sp modelId="{50BD67F9-8E3D-4EC2-B505-C281C2BE534D}">
      <dsp:nvSpPr>
        <dsp:cNvPr id="0" name=""/>
        <dsp:cNvSpPr/>
      </dsp:nvSpPr>
      <dsp:spPr>
        <a:xfrm>
          <a:off x="1892803" y="488048"/>
          <a:ext cx="1182190" cy="472876"/>
        </a:xfrm>
        <a:prstGeom prst="chevron">
          <a:avLst/>
        </a:prstGeom>
        <a:solidFill>
          <a:srgbClr val="FFC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Feeds</a:t>
          </a:r>
          <a:endParaRPr lang="es-ES" sz="800" kern="1200">
            <a:solidFill>
              <a:prstClr val="black">
                <a:hueOff val="0"/>
                <a:satOff val="0"/>
                <a:lumOff val="0"/>
                <a:alphaOff val="0"/>
              </a:prstClr>
            </a:solidFill>
            <a:latin typeface="Calibri" panose="020F0502020204030204"/>
            <a:ea typeface="+mn-ea"/>
            <a:cs typeface="+mn-cs"/>
          </a:endParaRPr>
        </a:p>
      </dsp:txBody>
      <dsp:txXfrm>
        <a:off x="2129241" y="488048"/>
        <a:ext cx="709314" cy="472876"/>
      </dsp:txXfrm>
    </dsp:sp>
    <dsp:sp modelId="{171BE2B7-174F-4F8D-AB2A-3F54D2D6C4A7}">
      <dsp:nvSpPr>
        <dsp:cNvPr id="0" name=""/>
        <dsp:cNvSpPr/>
      </dsp:nvSpPr>
      <dsp:spPr>
        <a:xfrm>
          <a:off x="2838555"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Collective Bran “Crianza de Nuestros Mares”</a:t>
          </a:r>
          <a:endParaRPr lang="es-ES" sz="800" kern="1200"/>
        </a:p>
      </dsp:txBody>
      <dsp:txXfrm>
        <a:off x="3074993" y="488048"/>
        <a:ext cx="709314" cy="472876"/>
      </dsp:txXfrm>
    </dsp:sp>
    <dsp:sp modelId="{A9EF1A3E-842F-4F9E-9FD8-E6885686C9E7}">
      <dsp:nvSpPr>
        <dsp:cNvPr id="0" name=""/>
        <dsp:cNvSpPr/>
      </dsp:nvSpPr>
      <dsp:spPr>
        <a:xfrm>
          <a:off x="378430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Markets and Trade</a:t>
          </a:r>
          <a:endParaRPr lang="es-ES" sz="800" kern="1200"/>
        </a:p>
      </dsp:txBody>
      <dsp:txXfrm>
        <a:off x="4020745" y="488048"/>
        <a:ext cx="709314" cy="472876"/>
      </dsp:txXfrm>
    </dsp:sp>
    <dsp:sp modelId="{F0D95C61-26EE-4527-98F9-6230D2C0E1CC}">
      <dsp:nvSpPr>
        <dsp:cNvPr id="0" name=""/>
        <dsp:cNvSpPr/>
      </dsp:nvSpPr>
      <dsp:spPr>
        <a:xfrm>
          <a:off x="473005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Training</a:t>
          </a:r>
          <a:endParaRPr lang="es-ES" sz="800" kern="1200"/>
        </a:p>
      </dsp:txBody>
      <dsp:txXfrm>
        <a:off x="4966497" y="488048"/>
        <a:ext cx="709314" cy="472876"/>
      </dsp:txXfrm>
    </dsp:sp>
    <dsp:sp modelId="{18217A12-3B26-48ED-8B18-86B8AB591D6D}">
      <dsp:nvSpPr>
        <dsp:cNvPr id="0" name=""/>
        <dsp:cNvSpPr/>
      </dsp:nvSpPr>
      <dsp:spPr>
        <a:xfrm>
          <a:off x="5675811"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Economic Sustainability</a:t>
          </a:r>
          <a:endParaRPr lang="es-ES" sz="800" kern="1200"/>
        </a:p>
      </dsp:txBody>
      <dsp:txXfrm>
        <a:off x="5912249" y="488048"/>
        <a:ext cx="709314" cy="472876"/>
      </dsp:txXfrm>
    </dsp:sp>
    <dsp:sp modelId="{BD1E6B4F-DDD8-4564-9EE7-90FDEF3E2DCD}">
      <dsp:nvSpPr>
        <dsp:cNvPr id="0" name=""/>
        <dsp:cNvSpPr/>
      </dsp:nvSpPr>
      <dsp:spPr>
        <a:xfrm>
          <a:off x="6621563"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International relations</a:t>
          </a:r>
          <a:endParaRPr lang="es-ES" sz="800" kern="1200"/>
        </a:p>
      </dsp:txBody>
      <dsp:txXfrm>
        <a:off x="6858001" y="488048"/>
        <a:ext cx="709314" cy="472876"/>
      </dsp:txXfrm>
    </dsp:sp>
    <dsp:sp modelId="{21F94BB1-FD99-488A-8A6E-DDED0E64A4A1}">
      <dsp:nvSpPr>
        <dsp:cNvPr id="0" name=""/>
        <dsp:cNvSpPr/>
      </dsp:nvSpPr>
      <dsp:spPr>
        <a:xfrm>
          <a:off x="7567315"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Labour Relations</a:t>
          </a:r>
          <a:endParaRPr lang="es-ES" sz="800" kern="1200"/>
        </a:p>
      </dsp:txBody>
      <dsp:txXfrm>
        <a:off x="7803753" y="488048"/>
        <a:ext cx="709314" cy="472876"/>
      </dsp:txXfrm>
    </dsp:sp>
    <dsp:sp modelId="{C2650CD8-F2EF-4BE8-BFC9-0F2E006290EF}">
      <dsp:nvSpPr>
        <dsp:cNvPr id="0" name=""/>
        <dsp:cNvSpPr/>
      </dsp:nvSpPr>
      <dsp:spPr>
        <a:xfrm>
          <a:off x="851306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Communication</a:t>
          </a:r>
          <a:endParaRPr lang="es-ES" sz="800" kern="1200"/>
        </a:p>
      </dsp:txBody>
      <dsp:txXfrm>
        <a:off x="8749505" y="488048"/>
        <a:ext cx="709314" cy="472876"/>
      </dsp:txXfrm>
    </dsp:sp>
    <dsp:sp modelId="{5DFC18E4-1510-4816-B4C6-4EEDE813AD90}">
      <dsp:nvSpPr>
        <dsp:cNvPr id="0" name=""/>
        <dsp:cNvSpPr/>
      </dsp:nvSpPr>
      <dsp:spPr>
        <a:xfrm>
          <a:off x="945881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Promotion</a:t>
          </a:r>
          <a:endParaRPr lang="es-ES" sz="800" kern="1200"/>
        </a:p>
      </dsp:txBody>
      <dsp:txXfrm>
        <a:off x="9695257" y="488048"/>
        <a:ext cx="709314" cy="4728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809A1-91AF-4266-87F3-9547625D51F0}">
      <dsp:nvSpPr>
        <dsp:cNvPr id="0" name=""/>
        <dsp:cNvSpPr/>
      </dsp:nvSpPr>
      <dsp:spPr>
        <a:xfrm>
          <a:off x="1299" y="488048"/>
          <a:ext cx="1182190" cy="472876"/>
        </a:xfrm>
        <a:prstGeom prst="homePlat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Innovation</a:t>
          </a:r>
          <a:endParaRPr lang="es-ES" sz="800" kern="1200" dirty="0"/>
        </a:p>
      </dsp:txBody>
      <dsp:txXfrm>
        <a:off x="1299" y="488048"/>
        <a:ext cx="1063971" cy="472876"/>
      </dsp:txXfrm>
    </dsp:sp>
    <dsp:sp modelId="{73D68B7D-899B-4042-9A8C-377E5D68D472}">
      <dsp:nvSpPr>
        <dsp:cNvPr id="0" name=""/>
        <dsp:cNvSpPr/>
      </dsp:nvSpPr>
      <dsp:spPr>
        <a:xfrm>
          <a:off x="947051"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sp:txBody>
      <dsp:txXfrm>
        <a:off x="1183489" y="488048"/>
        <a:ext cx="709314" cy="472876"/>
      </dsp:txXfrm>
    </dsp:sp>
    <dsp:sp modelId="{50BD67F9-8E3D-4EC2-B505-C281C2BE534D}">
      <dsp:nvSpPr>
        <dsp:cNvPr id="0" name=""/>
        <dsp:cNvSpPr/>
      </dsp:nvSpPr>
      <dsp:spPr>
        <a:xfrm>
          <a:off x="1892803"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solidFill>
                <a:prstClr val="black">
                  <a:hueOff val="0"/>
                  <a:satOff val="0"/>
                  <a:lumOff val="0"/>
                  <a:alphaOff val="0"/>
                </a:prstClr>
              </a:solidFill>
              <a:latin typeface="Calibri" panose="020F0502020204030204"/>
              <a:ea typeface="+mn-ea"/>
              <a:cs typeface="+mn-cs"/>
            </a:rPr>
            <a:t>Feeds</a:t>
          </a:r>
          <a:endParaRPr lang="es-ES" sz="800" kern="1200">
            <a:solidFill>
              <a:prstClr val="black">
                <a:hueOff val="0"/>
                <a:satOff val="0"/>
                <a:lumOff val="0"/>
                <a:alphaOff val="0"/>
              </a:prstClr>
            </a:solidFill>
            <a:latin typeface="Calibri" panose="020F0502020204030204"/>
            <a:ea typeface="+mn-ea"/>
            <a:cs typeface="+mn-cs"/>
          </a:endParaRPr>
        </a:p>
      </dsp:txBody>
      <dsp:txXfrm>
        <a:off x="2129241" y="488048"/>
        <a:ext cx="709314" cy="472876"/>
      </dsp:txXfrm>
    </dsp:sp>
    <dsp:sp modelId="{171BE2B7-174F-4F8D-AB2A-3F54D2D6C4A7}">
      <dsp:nvSpPr>
        <dsp:cNvPr id="0" name=""/>
        <dsp:cNvSpPr/>
      </dsp:nvSpPr>
      <dsp:spPr>
        <a:xfrm>
          <a:off x="2838555" y="488048"/>
          <a:ext cx="1182190" cy="472876"/>
        </a:xfrm>
        <a:prstGeom prst="chevron">
          <a:avLst/>
        </a:prstGeom>
        <a:solidFill>
          <a:srgbClr val="FFC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t>Nuestros</a:t>
          </a:r>
          <a:r>
            <a:rPr lang="en-US" sz="800" kern="1200" dirty="0"/>
            <a:t> Mares”</a:t>
          </a:r>
          <a:endParaRPr lang="es-ES" sz="800" kern="1200" dirty="0"/>
        </a:p>
      </dsp:txBody>
      <dsp:txXfrm>
        <a:off x="3074993" y="488048"/>
        <a:ext cx="709314" cy="472876"/>
      </dsp:txXfrm>
    </dsp:sp>
    <dsp:sp modelId="{A9EF1A3E-842F-4F9E-9FD8-E6885686C9E7}">
      <dsp:nvSpPr>
        <dsp:cNvPr id="0" name=""/>
        <dsp:cNvSpPr/>
      </dsp:nvSpPr>
      <dsp:spPr>
        <a:xfrm>
          <a:off x="378430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Markets and Trade</a:t>
          </a:r>
          <a:endParaRPr lang="es-ES" sz="800" kern="1200"/>
        </a:p>
      </dsp:txBody>
      <dsp:txXfrm>
        <a:off x="4020745" y="488048"/>
        <a:ext cx="709314" cy="472876"/>
      </dsp:txXfrm>
    </dsp:sp>
    <dsp:sp modelId="{F0D95C61-26EE-4527-98F9-6230D2C0E1CC}">
      <dsp:nvSpPr>
        <dsp:cNvPr id="0" name=""/>
        <dsp:cNvSpPr/>
      </dsp:nvSpPr>
      <dsp:spPr>
        <a:xfrm>
          <a:off x="473005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Training</a:t>
          </a:r>
          <a:endParaRPr lang="es-ES" sz="800" kern="1200"/>
        </a:p>
      </dsp:txBody>
      <dsp:txXfrm>
        <a:off x="4966497" y="488048"/>
        <a:ext cx="709314" cy="472876"/>
      </dsp:txXfrm>
    </dsp:sp>
    <dsp:sp modelId="{18217A12-3B26-48ED-8B18-86B8AB591D6D}">
      <dsp:nvSpPr>
        <dsp:cNvPr id="0" name=""/>
        <dsp:cNvSpPr/>
      </dsp:nvSpPr>
      <dsp:spPr>
        <a:xfrm>
          <a:off x="5675811"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Economic Sustainability</a:t>
          </a:r>
          <a:endParaRPr lang="es-ES" sz="800" kern="1200"/>
        </a:p>
      </dsp:txBody>
      <dsp:txXfrm>
        <a:off x="5912249" y="488048"/>
        <a:ext cx="709314" cy="472876"/>
      </dsp:txXfrm>
    </dsp:sp>
    <dsp:sp modelId="{BD1E6B4F-DDD8-4564-9EE7-90FDEF3E2DCD}">
      <dsp:nvSpPr>
        <dsp:cNvPr id="0" name=""/>
        <dsp:cNvSpPr/>
      </dsp:nvSpPr>
      <dsp:spPr>
        <a:xfrm>
          <a:off x="6621563"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International relations</a:t>
          </a:r>
          <a:endParaRPr lang="es-ES" sz="800" kern="1200"/>
        </a:p>
      </dsp:txBody>
      <dsp:txXfrm>
        <a:off x="6858001" y="488048"/>
        <a:ext cx="709314" cy="472876"/>
      </dsp:txXfrm>
    </dsp:sp>
    <dsp:sp modelId="{21F94BB1-FD99-488A-8A6E-DDED0E64A4A1}">
      <dsp:nvSpPr>
        <dsp:cNvPr id="0" name=""/>
        <dsp:cNvSpPr/>
      </dsp:nvSpPr>
      <dsp:spPr>
        <a:xfrm>
          <a:off x="7567315"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Labour Relations</a:t>
          </a:r>
          <a:endParaRPr lang="es-ES" sz="800" kern="1200"/>
        </a:p>
      </dsp:txBody>
      <dsp:txXfrm>
        <a:off x="7803753" y="488048"/>
        <a:ext cx="709314" cy="472876"/>
      </dsp:txXfrm>
    </dsp:sp>
    <dsp:sp modelId="{C2650CD8-F2EF-4BE8-BFC9-0F2E006290EF}">
      <dsp:nvSpPr>
        <dsp:cNvPr id="0" name=""/>
        <dsp:cNvSpPr/>
      </dsp:nvSpPr>
      <dsp:spPr>
        <a:xfrm>
          <a:off x="851306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Communication</a:t>
          </a:r>
          <a:endParaRPr lang="es-ES" sz="800" kern="1200"/>
        </a:p>
      </dsp:txBody>
      <dsp:txXfrm>
        <a:off x="8749505" y="488048"/>
        <a:ext cx="709314" cy="472876"/>
      </dsp:txXfrm>
    </dsp:sp>
    <dsp:sp modelId="{5DFC18E4-1510-4816-B4C6-4EEDE813AD90}">
      <dsp:nvSpPr>
        <dsp:cNvPr id="0" name=""/>
        <dsp:cNvSpPr/>
      </dsp:nvSpPr>
      <dsp:spPr>
        <a:xfrm>
          <a:off x="945881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Promotion</a:t>
          </a:r>
          <a:endParaRPr lang="es-ES" sz="800" kern="1200"/>
        </a:p>
      </dsp:txBody>
      <dsp:txXfrm>
        <a:off x="9695257" y="488048"/>
        <a:ext cx="709314" cy="4728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809A1-91AF-4266-87F3-9547625D51F0}">
      <dsp:nvSpPr>
        <dsp:cNvPr id="0" name=""/>
        <dsp:cNvSpPr/>
      </dsp:nvSpPr>
      <dsp:spPr>
        <a:xfrm>
          <a:off x="1299" y="488048"/>
          <a:ext cx="1182190" cy="472876"/>
        </a:xfrm>
        <a:prstGeom prst="homePlat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Innovation</a:t>
          </a:r>
          <a:endParaRPr lang="es-ES" sz="800" kern="1200" dirty="0"/>
        </a:p>
      </dsp:txBody>
      <dsp:txXfrm>
        <a:off x="1299" y="488048"/>
        <a:ext cx="1063971" cy="472876"/>
      </dsp:txXfrm>
    </dsp:sp>
    <dsp:sp modelId="{73D68B7D-899B-4042-9A8C-377E5D68D472}">
      <dsp:nvSpPr>
        <dsp:cNvPr id="0" name=""/>
        <dsp:cNvSpPr/>
      </dsp:nvSpPr>
      <dsp:spPr>
        <a:xfrm>
          <a:off x="947051"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Fish health and Fish Welfare</a:t>
          </a:r>
          <a:endParaRPr lang="es-ES" sz="800" kern="1200" dirty="0">
            <a:solidFill>
              <a:prstClr val="black">
                <a:hueOff val="0"/>
                <a:satOff val="0"/>
                <a:lumOff val="0"/>
                <a:alphaOff val="0"/>
              </a:prstClr>
            </a:solidFill>
            <a:latin typeface="Calibri" panose="020F0502020204030204"/>
            <a:ea typeface="+mn-ea"/>
            <a:cs typeface="+mn-cs"/>
          </a:endParaRPr>
        </a:p>
      </dsp:txBody>
      <dsp:txXfrm>
        <a:off x="1183489" y="488048"/>
        <a:ext cx="709314" cy="472876"/>
      </dsp:txXfrm>
    </dsp:sp>
    <dsp:sp modelId="{50BD67F9-8E3D-4EC2-B505-C281C2BE534D}">
      <dsp:nvSpPr>
        <dsp:cNvPr id="0" name=""/>
        <dsp:cNvSpPr/>
      </dsp:nvSpPr>
      <dsp:spPr>
        <a:xfrm>
          <a:off x="1892803"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solidFill>
                <a:prstClr val="black">
                  <a:hueOff val="0"/>
                  <a:satOff val="0"/>
                  <a:lumOff val="0"/>
                  <a:alphaOff val="0"/>
                </a:prstClr>
              </a:solidFill>
              <a:latin typeface="Calibri" panose="020F0502020204030204"/>
              <a:ea typeface="+mn-ea"/>
              <a:cs typeface="+mn-cs"/>
            </a:rPr>
            <a:t>Feeds</a:t>
          </a:r>
          <a:endParaRPr lang="es-ES" sz="800" kern="1200" dirty="0">
            <a:solidFill>
              <a:prstClr val="black">
                <a:hueOff val="0"/>
                <a:satOff val="0"/>
                <a:lumOff val="0"/>
                <a:alphaOff val="0"/>
              </a:prstClr>
            </a:solidFill>
            <a:latin typeface="Calibri" panose="020F0502020204030204"/>
            <a:ea typeface="+mn-ea"/>
            <a:cs typeface="+mn-cs"/>
          </a:endParaRPr>
        </a:p>
      </dsp:txBody>
      <dsp:txXfrm>
        <a:off x="2129241" y="488048"/>
        <a:ext cx="709314" cy="472876"/>
      </dsp:txXfrm>
    </dsp:sp>
    <dsp:sp modelId="{171BE2B7-174F-4F8D-AB2A-3F54D2D6C4A7}">
      <dsp:nvSpPr>
        <dsp:cNvPr id="0" name=""/>
        <dsp:cNvSpPr/>
      </dsp:nvSpPr>
      <dsp:spPr>
        <a:xfrm>
          <a:off x="2838555" y="488048"/>
          <a:ext cx="1182190" cy="472876"/>
        </a:xfrm>
        <a:prstGeom prst="chevron">
          <a:avLst/>
        </a:prstGeom>
        <a:solidFill>
          <a:prstClr val="white">
            <a:hueOff val="0"/>
            <a:satOff val="0"/>
            <a:lumOff val="0"/>
            <a:alphaOff val="0"/>
          </a:prst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Collective Bran “</a:t>
          </a:r>
          <a:r>
            <a:rPr lang="en-US" sz="800" kern="1200" dirty="0">
              <a:solidFill>
                <a:prstClr val="black">
                  <a:hueOff val="0"/>
                  <a:satOff val="0"/>
                  <a:lumOff val="0"/>
                  <a:alphaOff val="0"/>
                </a:prstClr>
              </a:solidFill>
              <a:latin typeface="Calibri" panose="020F0502020204030204"/>
              <a:ea typeface="+mn-ea"/>
              <a:cs typeface="+mn-cs"/>
            </a:rPr>
            <a:t>Crianza</a:t>
          </a:r>
          <a:r>
            <a:rPr lang="en-US" sz="800" kern="1200" dirty="0"/>
            <a:t> de </a:t>
          </a:r>
          <a:r>
            <a:rPr lang="en-US" sz="800" kern="1200" dirty="0" err="1">
              <a:solidFill>
                <a:prstClr val="black">
                  <a:hueOff val="0"/>
                  <a:satOff val="0"/>
                  <a:lumOff val="0"/>
                  <a:alphaOff val="0"/>
                </a:prstClr>
              </a:solidFill>
              <a:latin typeface="Calibri" panose="020F0502020204030204"/>
              <a:ea typeface="+mn-ea"/>
              <a:cs typeface="+mn-cs"/>
            </a:rPr>
            <a:t>Nuestros</a:t>
          </a:r>
          <a:r>
            <a:rPr lang="en-US" sz="800" kern="1200" dirty="0"/>
            <a:t> Mares”</a:t>
          </a:r>
          <a:endParaRPr lang="es-ES" sz="800" kern="1200" dirty="0"/>
        </a:p>
      </dsp:txBody>
      <dsp:txXfrm>
        <a:off x="3074993" y="488048"/>
        <a:ext cx="709314" cy="472876"/>
      </dsp:txXfrm>
    </dsp:sp>
    <dsp:sp modelId="{A9EF1A3E-842F-4F9E-9FD8-E6885686C9E7}">
      <dsp:nvSpPr>
        <dsp:cNvPr id="0" name=""/>
        <dsp:cNvSpPr/>
      </dsp:nvSpPr>
      <dsp:spPr>
        <a:xfrm>
          <a:off x="3784307" y="488048"/>
          <a:ext cx="1182190" cy="472876"/>
        </a:xfrm>
        <a:prstGeom prst="chevron">
          <a:avLst/>
        </a:prstGeom>
        <a:solidFill>
          <a:srgbClr val="FFC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dirty="0"/>
            <a:t>Markets </a:t>
          </a:r>
          <a:r>
            <a:rPr lang="en-US" sz="800" kern="1200" dirty="0">
              <a:solidFill>
                <a:prstClr val="black">
                  <a:hueOff val="0"/>
                  <a:satOff val="0"/>
                  <a:lumOff val="0"/>
                  <a:alphaOff val="0"/>
                </a:prstClr>
              </a:solidFill>
              <a:latin typeface="Calibri" panose="020F0502020204030204"/>
              <a:ea typeface="+mn-ea"/>
              <a:cs typeface="+mn-cs"/>
            </a:rPr>
            <a:t>and</a:t>
          </a:r>
          <a:r>
            <a:rPr lang="en-US" sz="800" kern="1200" dirty="0"/>
            <a:t> Trade</a:t>
          </a:r>
          <a:endParaRPr lang="es-ES" sz="800" kern="1200" dirty="0"/>
        </a:p>
      </dsp:txBody>
      <dsp:txXfrm>
        <a:off x="4020745" y="488048"/>
        <a:ext cx="709314" cy="472876"/>
      </dsp:txXfrm>
    </dsp:sp>
    <dsp:sp modelId="{F0D95C61-26EE-4527-98F9-6230D2C0E1CC}">
      <dsp:nvSpPr>
        <dsp:cNvPr id="0" name=""/>
        <dsp:cNvSpPr/>
      </dsp:nvSpPr>
      <dsp:spPr>
        <a:xfrm>
          <a:off x="473005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Training</a:t>
          </a:r>
          <a:endParaRPr lang="es-ES" sz="800" kern="1200"/>
        </a:p>
      </dsp:txBody>
      <dsp:txXfrm>
        <a:off x="4966497" y="488048"/>
        <a:ext cx="709314" cy="472876"/>
      </dsp:txXfrm>
    </dsp:sp>
    <dsp:sp modelId="{18217A12-3B26-48ED-8B18-86B8AB591D6D}">
      <dsp:nvSpPr>
        <dsp:cNvPr id="0" name=""/>
        <dsp:cNvSpPr/>
      </dsp:nvSpPr>
      <dsp:spPr>
        <a:xfrm>
          <a:off x="5675811"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Economic Sustainability</a:t>
          </a:r>
          <a:endParaRPr lang="es-ES" sz="800" kern="1200"/>
        </a:p>
      </dsp:txBody>
      <dsp:txXfrm>
        <a:off x="5912249" y="488048"/>
        <a:ext cx="709314" cy="472876"/>
      </dsp:txXfrm>
    </dsp:sp>
    <dsp:sp modelId="{BD1E6B4F-DDD8-4564-9EE7-90FDEF3E2DCD}">
      <dsp:nvSpPr>
        <dsp:cNvPr id="0" name=""/>
        <dsp:cNvSpPr/>
      </dsp:nvSpPr>
      <dsp:spPr>
        <a:xfrm>
          <a:off x="6621563"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International relations</a:t>
          </a:r>
          <a:endParaRPr lang="es-ES" sz="800" kern="1200"/>
        </a:p>
      </dsp:txBody>
      <dsp:txXfrm>
        <a:off x="6858001" y="488048"/>
        <a:ext cx="709314" cy="472876"/>
      </dsp:txXfrm>
    </dsp:sp>
    <dsp:sp modelId="{21F94BB1-FD99-488A-8A6E-DDED0E64A4A1}">
      <dsp:nvSpPr>
        <dsp:cNvPr id="0" name=""/>
        <dsp:cNvSpPr/>
      </dsp:nvSpPr>
      <dsp:spPr>
        <a:xfrm>
          <a:off x="7567315"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Labour Relations</a:t>
          </a:r>
          <a:endParaRPr lang="es-ES" sz="800" kern="1200"/>
        </a:p>
      </dsp:txBody>
      <dsp:txXfrm>
        <a:off x="7803753" y="488048"/>
        <a:ext cx="709314" cy="472876"/>
      </dsp:txXfrm>
    </dsp:sp>
    <dsp:sp modelId="{C2650CD8-F2EF-4BE8-BFC9-0F2E006290EF}">
      <dsp:nvSpPr>
        <dsp:cNvPr id="0" name=""/>
        <dsp:cNvSpPr/>
      </dsp:nvSpPr>
      <dsp:spPr>
        <a:xfrm>
          <a:off x="8513067"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Communication</a:t>
          </a:r>
          <a:endParaRPr lang="es-ES" sz="800" kern="1200"/>
        </a:p>
      </dsp:txBody>
      <dsp:txXfrm>
        <a:off x="8749505" y="488048"/>
        <a:ext cx="709314" cy="472876"/>
      </dsp:txXfrm>
    </dsp:sp>
    <dsp:sp modelId="{5DFC18E4-1510-4816-B4C6-4EEDE813AD90}">
      <dsp:nvSpPr>
        <dsp:cNvPr id="0" name=""/>
        <dsp:cNvSpPr/>
      </dsp:nvSpPr>
      <dsp:spPr>
        <a:xfrm>
          <a:off x="9458819" y="488048"/>
          <a:ext cx="1182190" cy="472876"/>
        </a:xfrm>
        <a:prstGeom prst="chevron">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en-US" sz="800" kern="1200"/>
            <a:t>Promotion</a:t>
          </a:r>
          <a:endParaRPr lang="es-ES" sz="800" kern="1200"/>
        </a:p>
      </dsp:txBody>
      <dsp:txXfrm>
        <a:off x="9695257" y="488048"/>
        <a:ext cx="709314" cy="47287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C924B8-4E5F-415E-8DE0-3ADF2F0927A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86ADBAD-EC46-46A0-96E0-7BFDF995EC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D0FA219-23FB-4BFD-B690-0A68C92E0D26}"/>
              </a:ext>
            </a:extLst>
          </p:cNvPr>
          <p:cNvSpPr>
            <a:spLocks noGrp="1"/>
          </p:cNvSpPr>
          <p:nvPr>
            <p:ph type="dt" sz="half" idx="10"/>
          </p:nvPr>
        </p:nvSpPr>
        <p:spPr/>
        <p:txBody>
          <a:bodyPr/>
          <a:lstStyle/>
          <a:p>
            <a:fld id="{113CDAB0-7F16-4C40-8CF7-C2C6BA3EDD51}" type="datetimeFigureOut">
              <a:rPr lang="es-ES" smtClean="0"/>
              <a:t>15/12/2019</a:t>
            </a:fld>
            <a:endParaRPr lang="es-ES"/>
          </a:p>
        </p:txBody>
      </p:sp>
      <p:sp>
        <p:nvSpPr>
          <p:cNvPr id="5" name="Marcador de pie de página 4">
            <a:extLst>
              <a:ext uri="{FF2B5EF4-FFF2-40B4-BE49-F238E27FC236}">
                <a16:creationId xmlns:a16="http://schemas.microsoft.com/office/drawing/2014/main" id="{F58F866E-587C-4698-8457-444F919DC3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45BE95-706D-49DF-8180-9DDA7C25A7B9}"/>
              </a:ext>
            </a:extLst>
          </p:cNvPr>
          <p:cNvSpPr>
            <a:spLocks noGrp="1"/>
          </p:cNvSpPr>
          <p:nvPr>
            <p:ph type="sldNum" sz="quarter" idx="12"/>
          </p:nvPr>
        </p:nvSpPr>
        <p:spPr/>
        <p:txBody>
          <a:bodyPr/>
          <a:lstStyle/>
          <a:p>
            <a:fld id="{B0B0BD28-B340-4C03-9397-1DAF39802CA2}" type="slidenum">
              <a:rPr lang="es-ES" smtClean="0"/>
              <a:t>‹#›</a:t>
            </a:fld>
            <a:endParaRPr lang="es-ES"/>
          </a:p>
        </p:txBody>
      </p:sp>
    </p:spTree>
    <p:extLst>
      <p:ext uri="{BB962C8B-B14F-4D97-AF65-F5344CB8AC3E}">
        <p14:creationId xmlns:p14="http://schemas.microsoft.com/office/powerpoint/2010/main" val="1703022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C98B6-8057-4702-AE6E-614328CFD8D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BB88BF-7ECF-40E5-A545-28FCEFDF9A8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9EDCAA8-7A56-4800-9C1E-1067E329E019}"/>
              </a:ext>
            </a:extLst>
          </p:cNvPr>
          <p:cNvSpPr>
            <a:spLocks noGrp="1"/>
          </p:cNvSpPr>
          <p:nvPr>
            <p:ph type="dt" sz="half" idx="10"/>
          </p:nvPr>
        </p:nvSpPr>
        <p:spPr/>
        <p:txBody>
          <a:bodyPr/>
          <a:lstStyle/>
          <a:p>
            <a:fld id="{113CDAB0-7F16-4C40-8CF7-C2C6BA3EDD51}" type="datetimeFigureOut">
              <a:rPr lang="es-ES" smtClean="0"/>
              <a:t>15/12/2019</a:t>
            </a:fld>
            <a:endParaRPr lang="es-ES"/>
          </a:p>
        </p:txBody>
      </p:sp>
      <p:sp>
        <p:nvSpPr>
          <p:cNvPr id="5" name="Marcador de pie de página 4">
            <a:extLst>
              <a:ext uri="{FF2B5EF4-FFF2-40B4-BE49-F238E27FC236}">
                <a16:creationId xmlns:a16="http://schemas.microsoft.com/office/drawing/2014/main" id="{4F84629A-DFA7-4DD1-9F86-E8F76E414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90EF3C-E4A5-4079-B46B-F1A4728279EC}"/>
              </a:ext>
            </a:extLst>
          </p:cNvPr>
          <p:cNvSpPr>
            <a:spLocks noGrp="1"/>
          </p:cNvSpPr>
          <p:nvPr>
            <p:ph type="sldNum" sz="quarter" idx="12"/>
          </p:nvPr>
        </p:nvSpPr>
        <p:spPr/>
        <p:txBody>
          <a:bodyPr/>
          <a:lstStyle/>
          <a:p>
            <a:fld id="{B0B0BD28-B340-4C03-9397-1DAF39802CA2}" type="slidenum">
              <a:rPr lang="es-ES" smtClean="0"/>
              <a:t>‹#›</a:t>
            </a:fld>
            <a:endParaRPr lang="es-ES"/>
          </a:p>
        </p:txBody>
      </p:sp>
    </p:spTree>
    <p:extLst>
      <p:ext uri="{BB962C8B-B14F-4D97-AF65-F5344CB8AC3E}">
        <p14:creationId xmlns:p14="http://schemas.microsoft.com/office/powerpoint/2010/main" val="292597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4C20D2D-1126-4B0B-8537-56B652A7640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C2A6682-6A20-4EBA-8CF3-F668E20BCFA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16A506-CE07-44FA-BBB0-D200AC5F27B3}"/>
              </a:ext>
            </a:extLst>
          </p:cNvPr>
          <p:cNvSpPr>
            <a:spLocks noGrp="1"/>
          </p:cNvSpPr>
          <p:nvPr>
            <p:ph type="dt" sz="half" idx="10"/>
          </p:nvPr>
        </p:nvSpPr>
        <p:spPr/>
        <p:txBody>
          <a:bodyPr/>
          <a:lstStyle/>
          <a:p>
            <a:fld id="{113CDAB0-7F16-4C40-8CF7-C2C6BA3EDD51}" type="datetimeFigureOut">
              <a:rPr lang="es-ES" smtClean="0"/>
              <a:t>15/12/2019</a:t>
            </a:fld>
            <a:endParaRPr lang="es-ES"/>
          </a:p>
        </p:txBody>
      </p:sp>
      <p:sp>
        <p:nvSpPr>
          <p:cNvPr id="5" name="Marcador de pie de página 4">
            <a:extLst>
              <a:ext uri="{FF2B5EF4-FFF2-40B4-BE49-F238E27FC236}">
                <a16:creationId xmlns:a16="http://schemas.microsoft.com/office/drawing/2014/main" id="{4ABDCF72-C879-45DB-822C-1635B46482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83FCFE6-504E-49B3-8C4C-4E7D3E414CED}"/>
              </a:ext>
            </a:extLst>
          </p:cNvPr>
          <p:cNvSpPr>
            <a:spLocks noGrp="1"/>
          </p:cNvSpPr>
          <p:nvPr>
            <p:ph type="sldNum" sz="quarter" idx="12"/>
          </p:nvPr>
        </p:nvSpPr>
        <p:spPr/>
        <p:txBody>
          <a:bodyPr/>
          <a:lstStyle/>
          <a:p>
            <a:fld id="{B0B0BD28-B340-4C03-9397-1DAF39802CA2}" type="slidenum">
              <a:rPr lang="es-ES" smtClean="0"/>
              <a:t>‹#›</a:t>
            </a:fld>
            <a:endParaRPr lang="es-ES"/>
          </a:p>
        </p:txBody>
      </p:sp>
    </p:spTree>
    <p:extLst>
      <p:ext uri="{BB962C8B-B14F-4D97-AF65-F5344CB8AC3E}">
        <p14:creationId xmlns:p14="http://schemas.microsoft.com/office/powerpoint/2010/main" val="10603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14B933-1942-401E-90F3-0B1F23B55EE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8182DEA-10AA-46ED-8618-AFEE90B9459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48873E0-3E32-4BE0-AE69-3C940DB7FE48}"/>
              </a:ext>
            </a:extLst>
          </p:cNvPr>
          <p:cNvSpPr>
            <a:spLocks noGrp="1"/>
          </p:cNvSpPr>
          <p:nvPr>
            <p:ph type="dt" sz="half" idx="10"/>
          </p:nvPr>
        </p:nvSpPr>
        <p:spPr/>
        <p:txBody>
          <a:bodyPr/>
          <a:lstStyle/>
          <a:p>
            <a:fld id="{113CDAB0-7F16-4C40-8CF7-C2C6BA3EDD51}" type="datetimeFigureOut">
              <a:rPr lang="es-ES" smtClean="0"/>
              <a:t>15/12/2019</a:t>
            </a:fld>
            <a:endParaRPr lang="es-ES"/>
          </a:p>
        </p:txBody>
      </p:sp>
      <p:sp>
        <p:nvSpPr>
          <p:cNvPr id="5" name="Marcador de pie de página 4">
            <a:extLst>
              <a:ext uri="{FF2B5EF4-FFF2-40B4-BE49-F238E27FC236}">
                <a16:creationId xmlns:a16="http://schemas.microsoft.com/office/drawing/2014/main" id="{278DC47F-8040-41D3-9F19-3D44EF0C4FC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8FC508-B0B6-4C52-84A2-94257ADDD48C}"/>
              </a:ext>
            </a:extLst>
          </p:cNvPr>
          <p:cNvSpPr>
            <a:spLocks noGrp="1"/>
          </p:cNvSpPr>
          <p:nvPr>
            <p:ph type="sldNum" sz="quarter" idx="12"/>
          </p:nvPr>
        </p:nvSpPr>
        <p:spPr/>
        <p:txBody>
          <a:bodyPr/>
          <a:lstStyle/>
          <a:p>
            <a:fld id="{B0B0BD28-B340-4C03-9397-1DAF39802CA2}" type="slidenum">
              <a:rPr lang="es-ES" smtClean="0"/>
              <a:t>‹#›</a:t>
            </a:fld>
            <a:endParaRPr lang="es-ES"/>
          </a:p>
        </p:txBody>
      </p:sp>
    </p:spTree>
    <p:extLst>
      <p:ext uri="{BB962C8B-B14F-4D97-AF65-F5344CB8AC3E}">
        <p14:creationId xmlns:p14="http://schemas.microsoft.com/office/powerpoint/2010/main" val="1340962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FB3A69-5ECF-413C-B7AF-4B9BA12D501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B8A19F-BDD6-4C0B-B57C-4146F131B8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EF1A85A-678A-41AC-A05B-42732686DADC}"/>
              </a:ext>
            </a:extLst>
          </p:cNvPr>
          <p:cNvSpPr>
            <a:spLocks noGrp="1"/>
          </p:cNvSpPr>
          <p:nvPr>
            <p:ph type="dt" sz="half" idx="10"/>
          </p:nvPr>
        </p:nvSpPr>
        <p:spPr/>
        <p:txBody>
          <a:bodyPr/>
          <a:lstStyle/>
          <a:p>
            <a:fld id="{113CDAB0-7F16-4C40-8CF7-C2C6BA3EDD51}" type="datetimeFigureOut">
              <a:rPr lang="es-ES" smtClean="0"/>
              <a:t>15/12/2019</a:t>
            </a:fld>
            <a:endParaRPr lang="es-ES"/>
          </a:p>
        </p:txBody>
      </p:sp>
      <p:sp>
        <p:nvSpPr>
          <p:cNvPr id="5" name="Marcador de pie de página 4">
            <a:extLst>
              <a:ext uri="{FF2B5EF4-FFF2-40B4-BE49-F238E27FC236}">
                <a16:creationId xmlns:a16="http://schemas.microsoft.com/office/drawing/2014/main" id="{917AF8B2-6EB9-41D9-9ECA-FEFF63A29D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B9DB33-9399-4E30-8D9D-2611B0ACCB39}"/>
              </a:ext>
            </a:extLst>
          </p:cNvPr>
          <p:cNvSpPr>
            <a:spLocks noGrp="1"/>
          </p:cNvSpPr>
          <p:nvPr>
            <p:ph type="sldNum" sz="quarter" idx="12"/>
          </p:nvPr>
        </p:nvSpPr>
        <p:spPr/>
        <p:txBody>
          <a:bodyPr/>
          <a:lstStyle/>
          <a:p>
            <a:fld id="{B0B0BD28-B340-4C03-9397-1DAF39802CA2}" type="slidenum">
              <a:rPr lang="es-ES" smtClean="0"/>
              <a:t>‹#›</a:t>
            </a:fld>
            <a:endParaRPr lang="es-ES"/>
          </a:p>
        </p:txBody>
      </p:sp>
    </p:spTree>
    <p:extLst>
      <p:ext uri="{BB962C8B-B14F-4D97-AF65-F5344CB8AC3E}">
        <p14:creationId xmlns:p14="http://schemas.microsoft.com/office/powerpoint/2010/main" val="220884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6D54D5-7591-42BE-B422-6737A751C4A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D929E4B-96E9-4FBB-9269-720161FB53E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2E6F519-B589-4412-AE33-64914C29D47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E0D5BA1-0B67-49B2-B7FB-8A9F083F7A40}"/>
              </a:ext>
            </a:extLst>
          </p:cNvPr>
          <p:cNvSpPr>
            <a:spLocks noGrp="1"/>
          </p:cNvSpPr>
          <p:nvPr>
            <p:ph type="dt" sz="half" idx="10"/>
          </p:nvPr>
        </p:nvSpPr>
        <p:spPr/>
        <p:txBody>
          <a:bodyPr/>
          <a:lstStyle/>
          <a:p>
            <a:fld id="{113CDAB0-7F16-4C40-8CF7-C2C6BA3EDD51}" type="datetimeFigureOut">
              <a:rPr lang="es-ES" smtClean="0"/>
              <a:t>15/12/2019</a:t>
            </a:fld>
            <a:endParaRPr lang="es-ES"/>
          </a:p>
        </p:txBody>
      </p:sp>
      <p:sp>
        <p:nvSpPr>
          <p:cNvPr id="6" name="Marcador de pie de página 5">
            <a:extLst>
              <a:ext uri="{FF2B5EF4-FFF2-40B4-BE49-F238E27FC236}">
                <a16:creationId xmlns:a16="http://schemas.microsoft.com/office/drawing/2014/main" id="{57569077-BE96-4E9E-9FC0-D753FE5C5F1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82D080-5E97-4D74-8247-8CBE43439A71}"/>
              </a:ext>
            </a:extLst>
          </p:cNvPr>
          <p:cNvSpPr>
            <a:spLocks noGrp="1"/>
          </p:cNvSpPr>
          <p:nvPr>
            <p:ph type="sldNum" sz="quarter" idx="12"/>
          </p:nvPr>
        </p:nvSpPr>
        <p:spPr/>
        <p:txBody>
          <a:bodyPr/>
          <a:lstStyle/>
          <a:p>
            <a:fld id="{B0B0BD28-B340-4C03-9397-1DAF39802CA2}" type="slidenum">
              <a:rPr lang="es-ES" smtClean="0"/>
              <a:t>‹#›</a:t>
            </a:fld>
            <a:endParaRPr lang="es-ES"/>
          </a:p>
        </p:txBody>
      </p:sp>
    </p:spTree>
    <p:extLst>
      <p:ext uri="{BB962C8B-B14F-4D97-AF65-F5344CB8AC3E}">
        <p14:creationId xmlns:p14="http://schemas.microsoft.com/office/powerpoint/2010/main" val="642986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7A47F8-D4EC-4571-93A9-9C60E2D02E0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D1BEE0-7D10-47C4-A50A-699EA40EA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ACE7053-4D03-4B1B-9BBB-8A6EE77217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AE14AD5-B150-408C-8B54-3A4A8FFB1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5E458E9-EC4E-4D72-837C-E2930EB52E2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BAF644B-84A1-48EB-B3CE-AE6937E19ADF}"/>
              </a:ext>
            </a:extLst>
          </p:cNvPr>
          <p:cNvSpPr>
            <a:spLocks noGrp="1"/>
          </p:cNvSpPr>
          <p:nvPr>
            <p:ph type="dt" sz="half" idx="10"/>
          </p:nvPr>
        </p:nvSpPr>
        <p:spPr/>
        <p:txBody>
          <a:bodyPr/>
          <a:lstStyle/>
          <a:p>
            <a:fld id="{113CDAB0-7F16-4C40-8CF7-C2C6BA3EDD51}" type="datetimeFigureOut">
              <a:rPr lang="es-ES" smtClean="0"/>
              <a:t>15/12/2019</a:t>
            </a:fld>
            <a:endParaRPr lang="es-ES"/>
          </a:p>
        </p:txBody>
      </p:sp>
      <p:sp>
        <p:nvSpPr>
          <p:cNvPr id="8" name="Marcador de pie de página 7">
            <a:extLst>
              <a:ext uri="{FF2B5EF4-FFF2-40B4-BE49-F238E27FC236}">
                <a16:creationId xmlns:a16="http://schemas.microsoft.com/office/drawing/2014/main" id="{7A059C3E-2238-4ECB-B392-9A5D3DBE020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DC89D61-357F-46D7-8772-6AD35E00359C}"/>
              </a:ext>
            </a:extLst>
          </p:cNvPr>
          <p:cNvSpPr>
            <a:spLocks noGrp="1"/>
          </p:cNvSpPr>
          <p:nvPr>
            <p:ph type="sldNum" sz="quarter" idx="12"/>
          </p:nvPr>
        </p:nvSpPr>
        <p:spPr/>
        <p:txBody>
          <a:bodyPr/>
          <a:lstStyle/>
          <a:p>
            <a:fld id="{B0B0BD28-B340-4C03-9397-1DAF39802CA2}" type="slidenum">
              <a:rPr lang="es-ES" smtClean="0"/>
              <a:t>‹#›</a:t>
            </a:fld>
            <a:endParaRPr lang="es-ES"/>
          </a:p>
        </p:txBody>
      </p:sp>
    </p:spTree>
    <p:extLst>
      <p:ext uri="{BB962C8B-B14F-4D97-AF65-F5344CB8AC3E}">
        <p14:creationId xmlns:p14="http://schemas.microsoft.com/office/powerpoint/2010/main" val="327382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2BDCBD-4327-47B1-AAB2-D62C7182E9C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F907F15-0C7A-49EA-8373-08A6D29B7749}"/>
              </a:ext>
            </a:extLst>
          </p:cNvPr>
          <p:cNvSpPr>
            <a:spLocks noGrp="1"/>
          </p:cNvSpPr>
          <p:nvPr>
            <p:ph type="dt" sz="half" idx="10"/>
          </p:nvPr>
        </p:nvSpPr>
        <p:spPr/>
        <p:txBody>
          <a:bodyPr/>
          <a:lstStyle/>
          <a:p>
            <a:fld id="{113CDAB0-7F16-4C40-8CF7-C2C6BA3EDD51}" type="datetimeFigureOut">
              <a:rPr lang="es-ES" smtClean="0"/>
              <a:t>15/12/2019</a:t>
            </a:fld>
            <a:endParaRPr lang="es-ES"/>
          </a:p>
        </p:txBody>
      </p:sp>
      <p:sp>
        <p:nvSpPr>
          <p:cNvPr id="4" name="Marcador de pie de página 3">
            <a:extLst>
              <a:ext uri="{FF2B5EF4-FFF2-40B4-BE49-F238E27FC236}">
                <a16:creationId xmlns:a16="http://schemas.microsoft.com/office/drawing/2014/main" id="{4A636F2F-208D-459E-9168-997048E20E3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DE5C691-3138-40CD-8EB6-292EB38D3BDF}"/>
              </a:ext>
            </a:extLst>
          </p:cNvPr>
          <p:cNvSpPr>
            <a:spLocks noGrp="1"/>
          </p:cNvSpPr>
          <p:nvPr>
            <p:ph type="sldNum" sz="quarter" idx="12"/>
          </p:nvPr>
        </p:nvSpPr>
        <p:spPr/>
        <p:txBody>
          <a:bodyPr/>
          <a:lstStyle/>
          <a:p>
            <a:fld id="{B0B0BD28-B340-4C03-9397-1DAF39802CA2}" type="slidenum">
              <a:rPr lang="es-ES" smtClean="0"/>
              <a:t>‹#›</a:t>
            </a:fld>
            <a:endParaRPr lang="es-ES"/>
          </a:p>
        </p:txBody>
      </p:sp>
    </p:spTree>
    <p:extLst>
      <p:ext uri="{BB962C8B-B14F-4D97-AF65-F5344CB8AC3E}">
        <p14:creationId xmlns:p14="http://schemas.microsoft.com/office/powerpoint/2010/main" val="349017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39477B1-8133-48F1-BEE5-4665A45F60D3}"/>
              </a:ext>
            </a:extLst>
          </p:cNvPr>
          <p:cNvSpPr>
            <a:spLocks noGrp="1"/>
          </p:cNvSpPr>
          <p:nvPr>
            <p:ph type="dt" sz="half" idx="10"/>
          </p:nvPr>
        </p:nvSpPr>
        <p:spPr/>
        <p:txBody>
          <a:bodyPr/>
          <a:lstStyle/>
          <a:p>
            <a:fld id="{113CDAB0-7F16-4C40-8CF7-C2C6BA3EDD51}" type="datetimeFigureOut">
              <a:rPr lang="es-ES" smtClean="0"/>
              <a:t>15/12/2019</a:t>
            </a:fld>
            <a:endParaRPr lang="es-ES"/>
          </a:p>
        </p:txBody>
      </p:sp>
      <p:sp>
        <p:nvSpPr>
          <p:cNvPr id="3" name="Marcador de pie de página 2">
            <a:extLst>
              <a:ext uri="{FF2B5EF4-FFF2-40B4-BE49-F238E27FC236}">
                <a16:creationId xmlns:a16="http://schemas.microsoft.com/office/drawing/2014/main" id="{07879EE6-CB9F-4674-9458-9BAE4586A8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165DBB9-806D-4800-855B-3B838270A2CC}"/>
              </a:ext>
            </a:extLst>
          </p:cNvPr>
          <p:cNvSpPr>
            <a:spLocks noGrp="1"/>
          </p:cNvSpPr>
          <p:nvPr>
            <p:ph type="sldNum" sz="quarter" idx="12"/>
          </p:nvPr>
        </p:nvSpPr>
        <p:spPr/>
        <p:txBody>
          <a:bodyPr/>
          <a:lstStyle/>
          <a:p>
            <a:fld id="{B0B0BD28-B340-4C03-9397-1DAF39802CA2}" type="slidenum">
              <a:rPr lang="es-ES" smtClean="0"/>
              <a:t>‹#›</a:t>
            </a:fld>
            <a:endParaRPr lang="es-ES"/>
          </a:p>
        </p:txBody>
      </p:sp>
    </p:spTree>
    <p:extLst>
      <p:ext uri="{BB962C8B-B14F-4D97-AF65-F5344CB8AC3E}">
        <p14:creationId xmlns:p14="http://schemas.microsoft.com/office/powerpoint/2010/main" val="413202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6114B-B4D9-4B3A-91B0-CE3D7782CC8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BDD01D1-4025-46D7-869E-5E2B98C758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C904D41-F567-4C36-ADCC-87147C6C63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8F5DE4-1C2A-4558-B68D-5EBBD206A2B5}"/>
              </a:ext>
            </a:extLst>
          </p:cNvPr>
          <p:cNvSpPr>
            <a:spLocks noGrp="1"/>
          </p:cNvSpPr>
          <p:nvPr>
            <p:ph type="dt" sz="half" idx="10"/>
          </p:nvPr>
        </p:nvSpPr>
        <p:spPr/>
        <p:txBody>
          <a:bodyPr/>
          <a:lstStyle/>
          <a:p>
            <a:fld id="{113CDAB0-7F16-4C40-8CF7-C2C6BA3EDD51}" type="datetimeFigureOut">
              <a:rPr lang="es-ES" smtClean="0"/>
              <a:t>15/12/2019</a:t>
            </a:fld>
            <a:endParaRPr lang="es-ES"/>
          </a:p>
        </p:txBody>
      </p:sp>
      <p:sp>
        <p:nvSpPr>
          <p:cNvPr id="6" name="Marcador de pie de página 5">
            <a:extLst>
              <a:ext uri="{FF2B5EF4-FFF2-40B4-BE49-F238E27FC236}">
                <a16:creationId xmlns:a16="http://schemas.microsoft.com/office/drawing/2014/main" id="{97EBDB84-2E56-45CA-9694-208BB6C977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455347-BA68-409C-8F54-757B0A672CD8}"/>
              </a:ext>
            </a:extLst>
          </p:cNvPr>
          <p:cNvSpPr>
            <a:spLocks noGrp="1"/>
          </p:cNvSpPr>
          <p:nvPr>
            <p:ph type="sldNum" sz="quarter" idx="12"/>
          </p:nvPr>
        </p:nvSpPr>
        <p:spPr/>
        <p:txBody>
          <a:bodyPr/>
          <a:lstStyle/>
          <a:p>
            <a:fld id="{B0B0BD28-B340-4C03-9397-1DAF39802CA2}" type="slidenum">
              <a:rPr lang="es-ES" smtClean="0"/>
              <a:t>‹#›</a:t>
            </a:fld>
            <a:endParaRPr lang="es-ES"/>
          </a:p>
        </p:txBody>
      </p:sp>
    </p:spTree>
    <p:extLst>
      <p:ext uri="{BB962C8B-B14F-4D97-AF65-F5344CB8AC3E}">
        <p14:creationId xmlns:p14="http://schemas.microsoft.com/office/powerpoint/2010/main" val="1678223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63F2B1-C5A9-430E-B7FF-4CD3672CD6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C0B2A96-E34D-4F0E-95AB-6A17C86B29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084A6CE-7A1C-4AEB-8E4A-B21E12184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62EBBA-F19E-4837-9A9B-B67650141A57}"/>
              </a:ext>
            </a:extLst>
          </p:cNvPr>
          <p:cNvSpPr>
            <a:spLocks noGrp="1"/>
          </p:cNvSpPr>
          <p:nvPr>
            <p:ph type="dt" sz="half" idx="10"/>
          </p:nvPr>
        </p:nvSpPr>
        <p:spPr/>
        <p:txBody>
          <a:bodyPr/>
          <a:lstStyle/>
          <a:p>
            <a:fld id="{113CDAB0-7F16-4C40-8CF7-C2C6BA3EDD51}" type="datetimeFigureOut">
              <a:rPr lang="es-ES" smtClean="0"/>
              <a:t>15/12/2019</a:t>
            </a:fld>
            <a:endParaRPr lang="es-ES"/>
          </a:p>
        </p:txBody>
      </p:sp>
      <p:sp>
        <p:nvSpPr>
          <p:cNvPr id="6" name="Marcador de pie de página 5">
            <a:extLst>
              <a:ext uri="{FF2B5EF4-FFF2-40B4-BE49-F238E27FC236}">
                <a16:creationId xmlns:a16="http://schemas.microsoft.com/office/drawing/2014/main" id="{CC70DB61-FD42-4C9E-A714-3451B0FA45F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6E7DE8-9351-406B-90AA-358C17A65385}"/>
              </a:ext>
            </a:extLst>
          </p:cNvPr>
          <p:cNvSpPr>
            <a:spLocks noGrp="1"/>
          </p:cNvSpPr>
          <p:nvPr>
            <p:ph type="sldNum" sz="quarter" idx="12"/>
          </p:nvPr>
        </p:nvSpPr>
        <p:spPr/>
        <p:txBody>
          <a:bodyPr/>
          <a:lstStyle/>
          <a:p>
            <a:fld id="{B0B0BD28-B340-4C03-9397-1DAF39802CA2}" type="slidenum">
              <a:rPr lang="es-ES" smtClean="0"/>
              <a:t>‹#›</a:t>
            </a:fld>
            <a:endParaRPr lang="es-ES"/>
          </a:p>
        </p:txBody>
      </p:sp>
    </p:spTree>
    <p:extLst>
      <p:ext uri="{BB962C8B-B14F-4D97-AF65-F5344CB8AC3E}">
        <p14:creationId xmlns:p14="http://schemas.microsoft.com/office/powerpoint/2010/main" val="3867504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6A3D998-AD41-4CAC-96D8-6B12B3164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7C7F48-F7C1-48DC-B08E-8925EA6DAE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4573A4-49E6-497B-B361-371C82EBBE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CDAB0-7F16-4C40-8CF7-C2C6BA3EDD51}" type="datetimeFigureOut">
              <a:rPr lang="es-ES" smtClean="0"/>
              <a:t>15/12/2019</a:t>
            </a:fld>
            <a:endParaRPr lang="es-ES"/>
          </a:p>
        </p:txBody>
      </p:sp>
      <p:sp>
        <p:nvSpPr>
          <p:cNvPr id="5" name="Marcador de pie de página 4">
            <a:extLst>
              <a:ext uri="{FF2B5EF4-FFF2-40B4-BE49-F238E27FC236}">
                <a16:creationId xmlns:a16="http://schemas.microsoft.com/office/drawing/2014/main" id="{F2B2A55B-7940-4B81-BBB7-E581918FEB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495FA9B-B06D-4C66-8349-ED9BB3D431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0BD28-B340-4C03-9397-1DAF39802CA2}" type="slidenum">
              <a:rPr lang="es-ES" smtClean="0"/>
              <a:t>‹#›</a:t>
            </a:fld>
            <a:endParaRPr lang="es-ES"/>
          </a:p>
        </p:txBody>
      </p:sp>
    </p:spTree>
    <p:extLst>
      <p:ext uri="{BB962C8B-B14F-4D97-AF65-F5344CB8AC3E}">
        <p14:creationId xmlns:p14="http://schemas.microsoft.com/office/powerpoint/2010/main" val="3769120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g"/><Relationship Id="rId7" Type="http://schemas.openxmlformats.org/officeDocument/2006/relationships/diagramColors" Target="../diagrams/colors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5.xml"/><Relationship Id="rId11" Type="http://schemas.openxmlformats.org/officeDocument/2006/relationships/image" Target="../media/image25.jpeg"/><Relationship Id="rId5" Type="http://schemas.openxmlformats.org/officeDocument/2006/relationships/diagramLayout" Target="../diagrams/layout5.xml"/><Relationship Id="rId10" Type="http://schemas.openxmlformats.org/officeDocument/2006/relationships/image" Target="../media/image24.png"/><Relationship Id="rId4" Type="http://schemas.openxmlformats.org/officeDocument/2006/relationships/diagramData" Target="../diagrams/data5.xm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jpg"/><Relationship Id="rId7" Type="http://schemas.openxmlformats.org/officeDocument/2006/relationships/diagramColors" Target="../diagrams/colors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hyperlink" Target="http://apromar.es/healthyfishapp/" TargetMode="External"/><Relationship Id="rId5" Type="http://schemas.openxmlformats.org/officeDocument/2006/relationships/diagramLayout" Target="../diagrams/layout6.xml"/><Relationship Id="rId10" Type="http://schemas.openxmlformats.org/officeDocument/2006/relationships/image" Target="../media/image27.png"/><Relationship Id="rId4" Type="http://schemas.openxmlformats.org/officeDocument/2006/relationships/diagramData" Target="../diagrams/data6.xml"/><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jpg"/><Relationship Id="rId7" Type="http://schemas.openxmlformats.org/officeDocument/2006/relationships/diagramColors" Target="../diagrams/colors7.xml"/><Relationship Id="rId12"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7.xml"/><Relationship Id="rId11" Type="http://schemas.openxmlformats.org/officeDocument/2006/relationships/image" Target="../media/image30.png"/><Relationship Id="rId5" Type="http://schemas.openxmlformats.org/officeDocument/2006/relationships/diagramLayout" Target="../diagrams/layout7.xml"/><Relationship Id="rId10" Type="http://schemas.openxmlformats.org/officeDocument/2006/relationships/image" Target="../media/image29.jpeg"/><Relationship Id="rId4" Type="http://schemas.openxmlformats.org/officeDocument/2006/relationships/diagramData" Target="../diagrams/data7.xml"/><Relationship Id="rId9"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jpg"/><Relationship Id="rId7" Type="http://schemas.openxmlformats.org/officeDocument/2006/relationships/diagramColors" Target="../diagrams/colors8.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8.xml"/><Relationship Id="rId11" Type="http://schemas.openxmlformats.org/officeDocument/2006/relationships/image" Target="../media/image33.jpeg"/><Relationship Id="rId5" Type="http://schemas.openxmlformats.org/officeDocument/2006/relationships/diagramLayout" Target="../diagrams/layout8.xml"/><Relationship Id="rId10" Type="http://schemas.openxmlformats.org/officeDocument/2006/relationships/image" Target="../media/image32.jpeg"/><Relationship Id="rId4" Type="http://schemas.openxmlformats.org/officeDocument/2006/relationships/diagramData" Target="../diagrams/data8.xml"/><Relationship Id="rId9" Type="http://schemas.openxmlformats.org/officeDocument/2006/relationships/hyperlink" Target="https://www.crianzadenuestrosmares.com/" TargetMode="External"/></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jpg"/><Relationship Id="rId7" Type="http://schemas.openxmlformats.org/officeDocument/2006/relationships/diagramColors" Target="../diagrams/colors9.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jpg"/><Relationship Id="rId7" Type="http://schemas.openxmlformats.org/officeDocument/2006/relationships/diagramColors" Target="../diagrams/colors10.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hyperlink" Target="http://cenp.davinchi.es/2019/APROMAR/areasFormativas2019.html" TargetMode="External"/><Relationship Id="rId5" Type="http://schemas.openxmlformats.org/officeDocument/2006/relationships/diagramLayout" Target="../diagrams/layout10.xml"/><Relationship Id="rId10" Type="http://schemas.openxmlformats.org/officeDocument/2006/relationships/image" Target="../media/image36.jpg"/><Relationship Id="rId4" Type="http://schemas.openxmlformats.org/officeDocument/2006/relationships/diagramData" Target="../diagrams/data10.xml"/><Relationship Id="rId9" Type="http://schemas.openxmlformats.org/officeDocument/2006/relationships/image" Target="../media/image35.jpg"/></Relationships>
</file>

<file path=ppt/slides/_rels/slide1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jpg"/><Relationship Id="rId7" Type="http://schemas.openxmlformats.org/officeDocument/2006/relationships/diagramColors" Target="../diagrams/colors1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38.jpeg"/><Relationship Id="rId4" Type="http://schemas.openxmlformats.org/officeDocument/2006/relationships/diagramData" Target="../diagrams/data11.xml"/><Relationship Id="rId9" Type="http://schemas.openxmlformats.org/officeDocument/2006/relationships/image" Target="../media/image37.jpeg"/></Relationships>
</file>

<file path=ppt/slides/_rels/slide18.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jpg"/><Relationship Id="rId7" Type="http://schemas.openxmlformats.org/officeDocument/2006/relationships/diagramColors" Target="../diagrams/colors1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40.jpeg"/><Relationship Id="rId4" Type="http://schemas.openxmlformats.org/officeDocument/2006/relationships/diagramData" Target="../diagrams/data12.xml"/><Relationship Id="rId9"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jpg"/><Relationship Id="rId7" Type="http://schemas.openxmlformats.org/officeDocument/2006/relationships/diagramColors" Target="../diagrams/colors1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10" Type="http://schemas.openxmlformats.org/officeDocument/2006/relationships/image" Target="../media/image42.jpeg"/><Relationship Id="rId4" Type="http://schemas.openxmlformats.org/officeDocument/2006/relationships/diagramData" Target="../diagrams/data13.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5.jpeg"/><Relationship Id="rId3" Type="http://schemas.openxmlformats.org/officeDocument/2006/relationships/image" Target="../media/image2.jpg"/><Relationship Id="rId7" Type="http://schemas.openxmlformats.org/officeDocument/2006/relationships/diagramColors" Target="../diagrams/colors1.xml"/><Relationship Id="rId12"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hyperlink" Target="http://www.apromar.es/asociados" TargetMode="External"/><Relationship Id="rId5" Type="http://schemas.openxmlformats.org/officeDocument/2006/relationships/diagramLayout" Target="../diagrams/layout1.xml"/><Relationship Id="rId10" Type="http://schemas.openxmlformats.org/officeDocument/2006/relationships/hyperlink" Target="http://www.gazetadebeirute.com/2013/05/qual-o-seu-objetivo.html" TargetMode="External"/><Relationship Id="rId4" Type="http://schemas.openxmlformats.org/officeDocument/2006/relationships/diagramData" Target="../diagrams/data1.xml"/><Relationship Id="rId9" Type="http://schemas.openxmlformats.org/officeDocument/2006/relationships/image" Target="../media/image3.gif"/></Relationships>
</file>

<file path=ppt/slides/_rels/slide2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jpg"/><Relationship Id="rId7" Type="http://schemas.openxmlformats.org/officeDocument/2006/relationships/diagramColors" Target="../diagrams/colors1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4.xml"/><Relationship Id="rId11" Type="http://schemas.openxmlformats.org/officeDocument/2006/relationships/image" Target="../media/image44.png"/><Relationship Id="rId5" Type="http://schemas.openxmlformats.org/officeDocument/2006/relationships/diagramLayout" Target="../diagrams/layout14.xml"/><Relationship Id="rId10" Type="http://schemas.openxmlformats.org/officeDocument/2006/relationships/image" Target="../media/image43.png"/><Relationship Id="rId4" Type="http://schemas.openxmlformats.org/officeDocument/2006/relationships/diagramData" Target="../diagrams/data14.xml"/><Relationship Id="rId9" Type="http://schemas.openxmlformats.org/officeDocument/2006/relationships/hyperlink" Target="http://www.apromar.es/content/aquaculture-spain-2019" TargetMode="External"/></Relationships>
</file>

<file path=ppt/slides/_rels/slide21.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jpg"/><Relationship Id="rId7" Type="http://schemas.openxmlformats.org/officeDocument/2006/relationships/diagramColors" Target="../diagrams/colors1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46.jpeg"/><Relationship Id="rId4" Type="http://schemas.openxmlformats.org/officeDocument/2006/relationships/diagramData" Target="../diagrams/data15.xml"/><Relationship Id="rId9"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https://eur-lex.europa.eu/legal-content/EN/TXT/PDF/?uri=CELEX:32009L0147&amp;from=E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2.jp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pt.wikipedia.org/wiki/Ficheiro:Victory_podium.png"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eur-lex.europa.eu/legal-content/EN/TXT/PDF/?uri=CELEX:32014R0508&amp;from=ES" TargetMode="External"/><Relationship Id="rId5" Type="http://schemas.openxmlformats.org/officeDocument/2006/relationships/hyperlink" Target="https://eur-lex.europa.eu/legal-content/EN/TXT/PDF/?uri=CELEX:32013R1379&amp;from=EN" TargetMode="External"/><Relationship Id="rId10" Type="http://schemas.openxmlformats.org/officeDocument/2006/relationships/image" Target="../media/image18.png"/><Relationship Id="rId4" Type="http://schemas.openxmlformats.org/officeDocument/2006/relationships/hyperlink" Target="https://publications.europa.eu/en/publication-detail/-/publication/08d4994e-4446-11e8-a9f4-01aa75ed71a1/language-en" TargetMode="Externa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en.wikipedia.org/wiki/File:A_no_money_handshake.svg" TargetMode="Externa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99EE53B-5F0A-4476-BEF9-1E6BE4C49ED0}"/>
              </a:ext>
            </a:extLst>
          </p:cNvPr>
          <p:cNvPicPr/>
          <p:nvPr/>
        </p:nvPicPr>
        <p:blipFill rotWithShape="1">
          <a:blip r:embed="rId2">
            <a:extLst>
              <a:ext uri="{28A0092B-C50C-407E-A947-70E740481C1C}">
                <a14:useLocalDpi xmlns:a14="http://schemas.microsoft.com/office/drawing/2010/main" val="0"/>
              </a:ext>
            </a:extLst>
          </a:blip>
          <a:srcRect l="-1169" t="4427" r="4125" b="4427"/>
          <a:stretch/>
        </p:blipFill>
        <p:spPr bwMode="auto">
          <a:xfrm>
            <a:off x="-277873" y="10"/>
            <a:ext cx="12191997"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0" y="4604083"/>
            <a:ext cx="12191997" cy="1372174"/>
          </a:xfrm>
          <a:prstGeom prst="rect">
            <a:avLst/>
          </a:prstGeom>
          <a:solidFill>
            <a:schemeClr val="bg1">
              <a:alpha val="96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ctr">
              <a:spcAft>
                <a:spcPts val="1000"/>
              </a:spcAft>
            </a:pPr>
            <a:r>
              <a:rPr lang="en-GB" sz="3800" b="1" dirty="0">
                <a:solidFill>
                  <a:srgbClr val="002060"/>
                </a:solidFill>
                <a:latin typeface="Apple Garamond" panose="02000506080000020004" pitchFamily="2" charset="0"/>
                <a:ea typeface="Verdana" panose="020B0604030504040204" pitchFamily="34" charset="0"/>
                <a:cs typeface="Times New Roman" panose="02020603050405020304" pitchFamily="18" charset="0"/>
              </a:rPr>
              <a:t>GOVERNANCE, IMPLEMENTATION METHODS AND PRACTICES </a:t>
            </a:r>
          </a:p>
          <a:p>
            <a:pPr marL="182563" algn="ctr">
              <a:spcAft>
                <a:spcPts val="1000"/>
              </a:spcAft>
            </a:pPr>
            <a:r>
              <a:rPr lang="en-GB" sz="3800" b="1" dirty="0">
                <a:solidFill>
                  <a:srgbClr val="002060"/>
                </a:solidFill>
                <a:latin typeface="Apple Garamond" panose="02000506080000020004" pitchFamily="2" charset="0"/>
                <a:ea typeface="Verdana" panose="020B0604030504040204" pitchFamily="34" charset="0"/>
                <a:cs typeface="Times New Roman" panose="02020603050405020304" pitchFamily="18" charset="0"/>
              </a:rPr>
              <a:t>ON SPANISH AND EU AQUACULTURE</a:t>
            </a:r>
            <a:endParaRPr lang="es-ES" sz="3800" b="1" dirty="0">
              <a:solidFill>
                <a:srgbClr val="002060"/>
              </a:solidFill>
              <a:latin typeface="Apple Garamond" panose="02000506080000020004" pitchFamily="2" charset="0"/>
              <a:ea typeface="Verdana" panose="020B0604030504040204" pitchFamily="34" charset="0"/>
              <a:cs typeface="Times New Roman" panose="02020603050405020304" pitchFamily="18" charset="0"/>
            </a:endParaRPr>
          </a:p>
          <a:p>
            <a:pPr algn="just">
              <a:spcAft>
                <a:spcPts val="1000"/>
              </a:spcAft>
            </a:pPr>
            <a:r>
              <a:rPr lang="en-GB" sz="14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1100" dirty="0">
              <a:effectLst/>
              <a:latin typeface="Apple Garamond" panose="02000506080000020004" pitchFamily="2" charset="0"/>
              <a:ea typeface="DengXian" panose="02010600030101010101" pitchFamily="2" charset="-122"/>
              <a:cs typeface="Times New Roman" panose="02020603050405020304" pitchFamily="18" charset="0"/>
            </a:endParaRPr>
          </a:p>
        </p:txBody>
      </p:sp>
      <p:sp>
        <p:nvSpPr>
          <p:cNvPr id="3" name="CuadroTexto 2">
            <a:extLst>
              <a:ext uri="{FF2B5EF4-FFF2-40B4-BE49-F238E27FC236}">
                <a16:creationId xmlns:a16="http://schemas.microsoft.com/office/drawing/2014/main" id="{8356B243-5B8B-4DF2-8BBB-28602A46217E}"/>
              </a:ext>
            </a:extLst>
          </p:cNvPr>
          <p:cNvSpPr txBox="1"/>
          <p:nvPr/>
        </p:nvSpPr>
        <p:spPr>
          <a:xfrm>
            <a:off x="8232226" y="73534"/>
            <a:ext cx="3900184" cy="1661993"/>
          </a:xfrm>
          <a:prstGeom prst="rect">
            <a:avLst/>
          </a:prstGeom>
          <a:noFill/>
        </p:spPr>
        <p:txBody>
          <a:bodyPr wrap="square" rtlCol="0">
            <a:spAutoFit/>
          </a:bodyPr>
          <a:lstStyle/>
          <a:p>
            <a:pPr algn="r"/>
            <a:r>
              <a:rPr lang="en-US" sz="3200" b="1" dirty="0">
                <a:solidFill>
                  <a:srgbClr val="002060"/>
                </a:solidFill>
                <a:latin typeface="Apple Garamond" panose="02000506080000020004" pitchFamily="2" charset="0"/>
              </a:rPr>
              <a:t>Garazi Rodríguez Valle </a:t>
            </a:r>
            <a:endParaRPr lang="es-ES" sz="3200" b="1" dirty="0">
              <a:solidFill>
                <a:srgbClr val="002060"/>
              </a:solidFill>
              <a:latin typeface="Apple Garamond" panose="02000506080000020004" pitchFamily="2" charset="0"/>
            </a:endParaRPr>
          </a:p>
          <a:p>
            <a:pPr algn="r"/>
            <a:endParaRPr lang="en-US" sz="2200" dirty="0">
              <a:solidFill>
                <a:srgbClr val="C00000"/>
              </a:solidFill>
              <a:latin typeface="Apple Garamond" panose="02000506080000020004" pitchFamily="2" charset="0"/>
            </a:endParaRPr>
          </a:p>
          <a:p>
            <a:pPr algn="r"/>
            <a:r>
              <a:rPr lang="en-US" sz="2400" dirty="0">
                <a:solidFill>
                  <a:schemeClr val="tx2"/>
                </a:solidFill>
                <a:latin typeface="Apple Garamond" panose="02000506080000020004" pitchFamily="2" charset="0"/>
              </a:rPr>
              <a:t>Head of Projects Section</a:t>
            </a:r>
          </a:p>
          <a:p>
            <a:pPr algn="r"/>
            <a:r>
              <a:rPr lang="en-US" sz="2400" dirty="0">
                <a:solidFill>
                  <a:schemeClr val="tx2"/>
                </a:solidFill>
                <a:latin typeface="Apple Garamond" panose="02000506080000020004" pitchFamily="2" charset="0"/>
              </a:rPr>
              <a:t>garazi@apromar.es</a:t>
            </a:r>
            <a:endParaRPr lang="es-ES" sz="2400" dirty="0">
              <a:solidFill>
                <a:schemeClr val="tx2"/>
              </a:solidFill>
              <a:latin typeface="Apple Garamond" panose="02000506080000020004" pitchFamily="2" charset="0"/>
            </a:endParaRPr>
          </a:p>
        </p:txBody>
      </p:sp>
      <p:sp>
        <p:nvSpPr>
          <p:cNvPr id="4" name="CuadroTexto 3">
            <a:extLst>
              <a:ext uri="{FF2B5EF4-FFF2-40B4-BE49-F238E27FC236}">
                <a16:creationId xmlns:a16="http://schemas.microsoft.com/office/drawing/2014/main" id="{CFB1F001-B024-405C-A1B0-E55584CC98A0}"/>
              </a:ext>
            </a:extLst>
          </p:cNvPr>
          <p:cNvSpPr txBox="1"/>
          <p:nvPr/>
        </p:nvSpPr>
        <p:spPr>
          <a:xfrm>
            <a:off x="10730049" y="6385154"/>
            <a:ext cx="982640" cy="369332"/>
          </a:xfrm>
          <a:prstGeom prst="rect">
            <a:avLst/>
          </a:prstGeom>
          <a:noFill/>
        </p:spPr>
        <p:txBody>
          <a:bodyPr wrap="square" rtlCol="0">
            <a:spAutoFit/>
          </a:bodyPr>
          <a:lstStyle/>
          <a:p>
            <a:pPr algn="r"/>
            <a:r>
              <a:rPr lang="es-ES" dirty="0">
                <a:solidFill>
                  <a:schemeClr val="bg1"/>
                </a:solidFill>
                <a:latin typeface="Apple Garamond" panose="02000506080000020004" pitchFamily="2" charset="0"/>
              </a:rPr>
              <a:t>Sept’19</a:t>
            </a:r>
          </a:p>
        </p:txBody>
      </p:sp>
    </p:spTree>
    <p:extLst>
      <p:ext uri="{BB962C8B-B14F-4D97-AF65-F5344CB8AC3E}">
        <p14:creationId xmlns:p14="http://schemas.microsoft.com/office/powerpoint/2010/main" val="3742199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3. MARKETING COMPETITIVENESS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graphicFrame>
        <p:nvGraphicFramePr>
          <p:cNvPr id="2" name="Diagrama 1">
            <a:extLst>
              <a:ext uri="{FF2B5EF4-FFF2-40B4-BE49-F238E27FC236}">
                <a16:creationId xmlns:a16="http://schemas.microsoft.com/office/drawing/2014/main" id="{D892BAA2-904F-4D3B-A1D7-18FB62B14F9A}"/>
              </a:ext>
            </a:extLst>
          </p:cNvPr>
          <p:cNvGraphicFramePr/>
          <p:nvPr>
            <p:extLst>
              <p:ext uri="{D42A27DB-BD31-4B8C-83A1-F6EECF244321}">
                <p14:modId xmlns:p14="http://schemas.microsoft.com/office/powerpoint/2010/main" val="952672839"/>
              </p:ext>
            </p:extLst>
          </p:nvPr>
        </p:nvGraphicFramePr>
        <p:xfrm>
          <a:off x="288288" y="5742987"/>
          <a:ext cx="10642309" cy="1448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6619D5A7-78FB-4F21-92EA-EEABE30A74F7}"/>
              </a:ext>
            </a:extLst>
          </p:cNvPr>
          <p:cNvSpPr txBox="1"/>
          <p:nvPr/>
        </p:nvSpPr>
        <p:spPr>
          <a:xfrm>
            <a:off x="550615" y="473657"/>
            <a:ext cx="5162844" cy="523220"/>
          </a:xfrm>
          <a:prstGeom prst="rect">
            <a:avLst/>
          </a:prstGeom>
          <a:noFill/>
        </p:spPr>
        <p:txBody>
          <a:bodyPr wrap="square" rtlCol="0">
            <a:spAutoFit/>
          </a:bodyPr>
          <a:lstStyle/>
          <a:p>
            <a:r>
              <a:rPr lang="es-ES" sz="2400" b="1" dirty="0">
                <a:solidFill>
                  <a:schemeClr val="bg1"/>
                </a:solidFill>
                <a:effectLst>
                  <a:outerShdw blurRad="38100" dist="38100" dir="2700000" algn="tl">
                    <a:srgbClr val="000000">
                      <a:alpha val="43137"/>
                    </a:srgbClr>
                  </a:outerShdw>
                </a:effectLst>
                <a:latin typeface="Apple Garamond" panose="02000506080000020004" pitchFamily="2" charset="0"/>
              </a:rPr>
              <a:t>1. </a:t>
            </a:r>
            <a:r>
              <a:rPr lang="es-ES" sz="2800" b="1" dirty="0">
                <a:solidFill>
                  <a:schemeClr val="bg1"/>
                </a:solidFill>
                <a:effectLst>
                  <a:outerShdw blurRad="38100" dist="38100" dir="2700000" algn="tl">
                    <a:srgbClr val="000000">
                      <a:alpha val="43137"/>
                    </a:srgbClr>
                  </a:outerShdw>
                </a:effectLst>
                <a:latin typeface="Apple Garamond" panose="02000506080000020004" pitchFamily="2" charset="0"/>
              </a:rPr>
              <a:t>INNOVATION</a:t>
            </a:r>
            <a:endParaRPr lang="es-ES" sz="2400" b="1" dirty="0">
              <a:solidFill>
                <a:schemeClr val="bg1"/>
              </a:solidFill>
              <a:effectLst>
                <a:outerShdw blurRad="38100" dist="38100" dir="2700000" algn="tl">
                  <a:srgbClr val="000000">
                    <a:alpha val="43137"/>
                  </a:srgbClr>
                </a:outerShdw>
              </a:effectLst>
              <a:latin typeface="Apple Garamond" panose="02000506080000020004" pitchFamily="2" charset="0"/>
            </a:endParaRPr>
          </a:p>
        </p:txBody>
      </p:sp>
      <p:pic>
        <p:nvPicPr>
          <p:cNvPr id="18" name="Imagen 17">
            <a:extLst>
              <a:ext uri="{FF2B5EF4-FFF2-40B4-BE49-F238E27FC236}">
                <a16:creationId xmlns:a16="http://schemas.microsoft.com/office/drawing/2014/main" id="{1F8D2D1C-27E8-488E-A1D4-1AAE69643D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9905" y="1530330"/>
            <a:ext cx="2992867" cy="4007690"/>
          </a:xfrm>
          <a:prstGeom prst="rect">
            <a:avLst/>
          </a:prstGeom>
        </p:spPr>
      </p:pic>
      <p:sp>
        <p:nvSpPr>
          <p:cNvPr id="16" name="CuadroTexto 15">
            <a:extLst>
              <a:ext uri="{FF2B5EF4-FFF2-40B4-BE49-F238E27FC236}">
                <a16:creationId xmlns:a16="http://schemas.microsoft.com/office/drawing/2014/main" id="{7EE34849-FE46-4504-BD40-9EEBA9EAE6DF}"/>
              </a:ext>
            </a:extLst>
          </p:cNvPr>
          <p:cNvSpPr txBox="1"/>
          <p:nvPr/>
        </p:nvSpPr>
        <p:spPr>
          <a:xfrm>
            <a:off x="288289" y="1319980"/>
            <a:ext cx="7551568" cy="3788858"/>
          </a:xfrm>
          <a:prstGeom prst="rect">
            <a:avLst/>
          </a:prstGeom>
          <a:solidFill>
            <a:schemeClr val="bg1">
              <a:alpha val="85000"/>
            </a:schemeClr>
          </a:solidFill>
        </p:spPr>
        <p:txBody>
          <a:bodyPr wrap="square" rtlCol="0">
            <a:spAutoFit/>
          </a:bodyPr>
          <a:lstStyle>
            <a:defPPr>
              <a:defRPr lang="es-ES"/>
            </a:defPPr>
          </a:lstStyle>
          <a:p>
            <a:pPr marL="285750" indent="-285750">
              <a:lnSpc>
                <a:spcPct val="150000"/>
              </a:lnSpc>
              <a:buFont typeface="Wingdings" panose="05000000000000000000" pitchFamily="2" charset="2"/>
              <a:buChar char="Ø"/>
            </a:pPr>
            <a:r>
              <a:rPr lang="en-US" dirty="0"/>
              <a:t>Internal </a:t>
            </a:r>
            <a:r>
              <a:rPr lang="en-US" dirty="0" err="1"/>
              <a:t>I+d+i</a:t>
            </a:r>
            <a:r>
              <a:rPr lang="en-US" dirty="0"/>
              <a:t> department in APROMAR (since 2015) &gt; Aquaculture Marine Research Network (REMA)</a:t>
            </a:r>
          </a:p>
          <a:p>
            <a:pPr marL="285750" indent="-285750">
              <a:lnSpc>
                <a:spcPct val="150000"/>
              </a:lnSpc>
              <a:buFont typeface="Wingdings" panose="05000000000000000000" pitchFamily="2" charset="2"/>
              <a:buChar char="Ø"/>
            </a:pPr>
            <a:r>
              <a:rPr lang="en-US" dirty="0"/>
              <a:t>Group of innovation experts of main aquaculture companies </a:t>
            </a:r>
          </a:p>
          <a:p>
            <a:pPr marL="285750" indent="-285750">
              <a:lnSpc>
                <a:spcPct val="150000"/>
              </a:lnSpc>
              <a:buFont typeface="Wingdings" panose="05000000000000000000" pitchFamily="2" charset="2"/>
              <a:buChar char="Ø"/>
            </a:pPr>
            <a:r>
              <a:rPr lang="en-US" dirty="0"/>
              <a:t>Objective of boosting projects that improve best practices, innovation and sustainability of aquaculture production. </a:t>
            </a:r>
          </a:p>
          <a:p>
            <a:pPr marL="285750" indent="-285750">
              <a:lnSpc>
                <a:spcPct val="150000"/>
              </a:lnSpc>
              <a:buFont typeface="Wingdings" panose="05000000000000000000" pitchFamily="2" charset="2"/>
              <a:buChar char="Ø"/>
            </a:pPr>
            <a:r>
              <a:rPr lang="en-US" dirty="0"/>
              <a:t>This network makes possible to connect: aquaculture farms, universities, innovation and research centers in the same innovation project. </a:t>
            </a:r>
          </a:p>
          <a:p>
            <a:pPr marL="285750" indent="-285750">
              <a:lnSpc>
                <a:spcPct val="150000"/>
              </a:lnSpc>
              <a:buFont typeface="Wingdings" panose="05000000000000000000" pitchFamily="2" charset="2"/>
              <a:buChar char="Ø"/>
            </a:pPr>
            <a:r>
              <a:rPr lang="en-US" dirty="0"/>
              <a:t>This year we have created a new Focus Group in which our non-producer associates (providers of services to aquaculture)</a:t>
            </a:r>
            <a:endParaRPr lang="es-ES" dirty="0"/>
          </a:p>
        </p:txBody>
      </p:sp>
    </p:spTree>
    <p:extLst>
      <p:ext uri="{BB962C8B-B14F-4D97-AF65-F5344CB8AC3E}">
        <p14:creationId xmlns:p14="http://schemas.microsoft.com/office/powerpoint/2010/main" val="558417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3. MARKETING COMPETITIVENESS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graphicFrame>
        <p:nvGraphicFramePr>
          <p:cNvPr id="2" name="Diagrama 1">
            <a:extLst>
              <a:ext uri="{FF2B5EF4-FFF2-40B4-BE49-F238E27FC236}">
                <a16:creationId xmlns:a16="http://schemas.microsoft.com/office/drawing/2014/main" id="{D892BAA2-904F-4D3B-A1D7-18FB62B14F9A}"/>
              </a:ext>
            </a:extLst>
          </p:cNvPr>
          <p:cNvGraphicFramePr/>
          <p:nvPr/>
        </p:nvGraphicFramePr>
        <p:xfrm>
          <a:off x="288288" y="5742987"/>
          <a:ext cx="10642309" cy="1448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6619D5A7-78FB-4F21-92EA-EEABE30A74F7}"/>
              </a:ext>
            </a:extLst>
          </p:cNvPr>
          <p:cNvSpPr txBox="1"/>
          <p:nvPr/>
        </p:nvSpPr>
        <p:spPr>
          <a:xfrm>
            <a:off x="436099" y="666776"/>
            <a:ext cx="5162844" cy="523220"/>
          </a:xfrm>
          <a:prstGeom prst="rect">
            <a:avLst/>
          </a:prstGeom>
          <a:noFill/>
        </p:spPr>
        <p:txBody>
          <a:bodyPr wrap="square" rtlCol="0">
            <a:spAutoFit/>
          </a:bodyPr>
          <a:lstStyle/>
          <a:p>
            <a:r>
              <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rPr>
              <a:t>1. </a:t>
            </a:r>
            <a:r>
              <a:rPr lang="es-ES" sz="2800" b="1" dirty="0">
                <a:solidFill>
                  <a:schemeClr val="accent4"/>
                </a:solidFill>
                <a:effectLst>
                  <a:outerShdw blurRad="38100" dist="38100" dir="2700000" algn="tl">
                    <a:srgbClr val="000000">
                      <a:alpha val="43137"/>
                    </a:srgbClr>
                  </a:outerShdw>
                </a:effectLst>
                <a:latin typeface="Apple Garamond" panose="02000506080000020004" pitchFamily="2" charset="0"/>
              </a:rPr>
              <a:t>INNOVATION</a:t>
            </a:r>
            <a:endPar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endParaRPr>
          </a:p>
        </p:txBody>
      </p:sp>
      <p:pic>
        <p:nvPicPr>
          <p:cNvPr id="12" name="Imagen 11">
            <a:extLst>
              <a:ext uri="{FF2B5EF4-FFF2-40B4-BE49-F238E27FC236}">
                <a16:creationId xmlns:a16="http://schemas.microsoft.com/office/drawing/2014/main" id="{6091167C-5573-4B14-81BB-C4D6F0458DC8}"/>
              </a:ext>
            </a:extLst>
          </p:cNvPr>
          <p:cNvPicPr>
            <a:picLocks noChangeAspect="1"/>
          </p:cNvPicPr>
          <p:nvPr/>
        </p:nvPicPr>
        <p:blipFill>
          <a:blip r:embed="rId9"/>
          <a:stretch>
            <a:fillRect/>
          </a:stretch>
        </p:blipFill>
        <p:spPr>
          <a:xfrm>
            <a:off x="482864" y="1528940"/>
            <a:ext cx="5500467" cy="4300365"/>
          </a:xfrm>
          <a:prstGeom prst="rect">
            <a:avLst/>
          </a:prstGeom>
        </p:spPr>
      </p:pic>
      <p:pic>
        <p:nvPicPr>
          <p:cNvPr id="13" name="Imagen 12">
            <a:extLst>
              <a:ext uri="{FF2B5EF4-FFF2-40B4-BE49-F238E27FC236}">
                <a16:creationId xmlns:a16="http://schemas.microsoft.com/office/drawing/2014/main" id="{5AD96D8A-7F8D-4494-B0C7-F3B5506227BB}"/>
              </a:ext>
            </a:extLst>
          </p:cNvPr>
          <p:cNvPicPr>
            <a:picLocks noChangeAspect="1"/>
          </p:cNvPicPr>
          <p:nvPr/>
        </p:nvPicPr>
        <p:blipFill>
          <a:blip r:embed="rId10"/>
          <a:stretch>
            <a:fillRect/>
          </a:stretch>
        </p:blipFill>
        <p:spPr>
          <a:xfrm>
            <a:off x="6076530" y="1379122"/>
            <a:ext cx="5557793" cy="4729146"/>
          </a:xfrm>
          <a:prstGeom prst="rect">
            <a:avLst/>
          </a:prstGeom>
        </p:spPr>
      </p:pic>
      <p:pic>
        <p:nvPicPr>
          <p:cNvPr id="1026" name="Picture 2" descr="Resultado de imagen de horizonte europa">
            <a:extLst>
              <a:ext uri="{FF2B5EF4-FFF2-40B4-BE49-F238E27FC236}">
                <a16:creationId xmlns:a16="http://schemas.microsoft.com/office/drawing/2014/main" id="{DD76C964-E513-4001-BE12-58A497036E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3097" y="366411"/>
            <a:ext cx="11239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925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3. MARKETING COMPETITIVENESS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graphicFrame>
        <p:nvGraphicFramePr>
          <p:cNvPr id="2" name="Diagrama 1">
            <a:extLst>
              <a:ext uri="{FF2B5EF4-FFF2-40B4-BE49-F238E27FC236}">
                <a16:creationId xmlns:a16="http://schemas.microsoft.com/office/drawing/2014/main" id="{D892BAA2-904F-4D3B-A1D7-18FB62B14F9A}"/>
              </a:ext>
            </a:extLst>
          </p:cNvPr>
          <p:cNvGraphicFramePr/>
          <p:nvPr>
            <p:extLst>
              <p:ext uri="{D42A27DB-BD31-4B8C-83A1-F6EECF244321}">
                <p14:modId xmlns:p14="http://schemas.microsoft.com/office/powerpoint/2010/main" val="4234468504"/>
              </p:ext>
            </p:extLst>
          </p:nvPr>
        </p:nvGraphicFramePr>
        <p:xfrm>
          <a:off x="288288" y="5742987"/>
          <a:ext cx="10642309" cy="1448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F13C0C92-B70B-420A-8C82-6D7687743583}"/>
              </a:ext>
            </a:extLst>
          </p:cNvPr>
          <p:cNvSpPr txBox="1"/>
          <p:nvPr/>
        </p:nvSpPr>
        <p:spPr>
          <a:xfrm>
            <a:off x="436099" y="666776"/>
            <a:ext cx="5162844" cy="523220"/>
          </a:xfrm>
          <a:prstGeom prst="rect">
            <a:avLst/>
          </a:prstGeom>
          <a:noFill/>
        </p:spPr>
        <p:txBody>
          <a:bodyPr wrap="square" rtlCol="0">
            <a:spAutoFit/>
          </a:bodyPr>
          <a:lstStyle/>
          <a:p>
            <a:r>
              <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rPr>
              <a:t>2. </a:t>
            </a:r>
            <a:r>
              <a:rPr lang="es-ES" sz="2800" b="1" dirty="0">
                <a:solidFill>
                  <a:schemeClr val="accent4"/>
                </a:solidFill>
                <a:effectLst>
                  <a:outerShdw blurRad="38100" dist="38100" dir="2700000" algn="tl">
                    <a:srgbClr val="000000">
                      <a:alpha val="43137"/>
                    </a:srgbClr>
                  </a:outerShdw>
                </a:effectLst>
                <a:latin typeface="Apple Garamond" panose="02000506080000020004" pitchFamily="2" charset="0"/>
              </a:rPr>
              <a:t>FISH HEALTH AND FISH WELFARE</a:t>
            </a:r>
            <a:endPar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endParaRPr>
          </a:p>
        </p:txBody>
      </p:sp>
      <p:pic>
        <p:nvPicPr>
          <p:cNvPr id="5" name="Imagen 4">
            <a:extLst>
              <a:ext uri="{FF2B5EF4-FFF2-40B4-BE49-F238E27FC236}">
                <a16:creationId xmlns:a16="http://schemas.microsoft.com/office/drawing/2014/main" id="{DAC1700D-4BA9-49D3-83F6-8377DF13D3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8864" y="1799931"/>
            <a:ext cx="2645460" cy="2645460"/>
          </a:xfrm>
          <a:prstGeom prst="rect">
            <a:avLst/>
          </a:prstGeom>
        </p:spPr>
      </p:pic>
      <p:sp>
        <p:nvSpPr>
          <p:cNvPr id="9" name="CuadroTexto 8">
            <a:extLst>
              <a:ext uri="{FF2B5EF4-FFF2-40B4-BE49-F238E27FC236}">
                <a16:creationId xmlns:a16="http://schemas.microsoft.com/office/drawing/2014/main" id="{1435C225-5239-4460-B281-FD0C48E715DB}"/>
              </a:ext>
            </a:extLst>
          </p:cNvPr>
          <p:cNvSpPr txBox="1"/>
          <p:nvPr/>
        </p:nvSpPr>
        <p:spPr>
          <a:xfrm>
            <a:off x="288289" y="1319980"/>
            <a:ext cx="7551568" cy="2542363"/>
          </a:xfrm>
          <a:prstGeom prst="rect">
            <a:avLst/>
          </a:prstGeom>
          <a:solidFill>
            <a:schemeClr val="bg1">
              <a:alpha val="85000"/>
            </a:schemeClr>
          </a:solidFill>
        </p:spPr>
        <p:txBody>
          <a:bodyPr wrap="square" rtlCol="0">
            <a:spAutoFit/>
          </a:bodyPr>
          <a:lstStyle>
            <a:defPPr>
              <a:defRPr lang="es-ES"/>
            </a:defPPr>
          </a:lstStyle>
          <a:p>
            <a:pPr marL="285750" indent="-285750">
              <a:lnSpc>
                <a:spcPct val="150000"/>
              </a:lnSpc>
              <a:buFont typeface="Wingdings" panose="05000000000000000000" pitchFamily="2" charset="2"/>
              <a:buChar char="Ø"/>
            </a:pPr>
            <a:r>
              <a:rPr lang="en-US" dirty="0"/>
              <a:t>FEADSA </a:t>
            </a:r>
          </a:p>
          <a:p>
            <a:pPr marL="285750" indent="-285750">
              <a:lnSpc>
                <a:spcPct val="150000"/>
              </a:lnSpc>
              <a:buFont typeface="Wingdings" panose="05000000000000000000" pitchFamily="2" charset="2"/>
              <a:buChar char="Ø"/>
            </a:pPr>
            <a:r>
              <a:rPr lang="en-US" dirty="0"/>
              <a:t>Goal of improving the health of the Spanish aquaculture sector </a:t>
            </a:r>
          </a:p>
          <a:p>
            <a:pPr marL="285750" indent="-285750">
              <a:lnSpc>
                <a:spcPct val="150000"/>
              </a:lnSpc>
              <a:buFont typeface="Wingdings" panose="05000000000000000000" pitchFamily="2" charset="2"/>
              <a:buChar char="Ø"/>
            </a:pPr>
            <a:r>
              <a:rPr lang="en-US" dirty="0"/>
              <a:t>Coordinated work between the different Spanish Health Defense Groups of Aquaculture (ADS). </a:t>
            </a:r>
          </a:p>
          <a:p>
            <a:pPr marL="285750" indent="-285750">
              <a:lnSpc>
                <a:spcPct val="150000"/>
              </a:lnSpc>
              <a:buFont typeface="Wingdings" panose="05000000000000000000" pitchFamily="2" charset="2"/>
              <a:buChar char="Ø"/>
            </a:pPr>
            <a:r>
              <a:rPr lang="en-US" dirty="0"/>
              <a:t>These ADS are a key element for fish health through the establishment of Common Fish Health Monitoring Plans. </a:t>
            </a:r>
            <a:endParaRPr lang="es-ES" dirty="0"/>
          </a:p>
        </p:txBody>
      </p:sp>
      <p:pic>
        <p:nvPicPr>
          <p:cNvPr id="10" name="Imagen 9">
            <a:extLst>
              <a:ext uri="{FF2B5EF4-FFF2-40B4-BE49-F238E27FC236}">
                <a16:creationId xmlns:a16="http://schemas.microsoft.com/office/drawing/2014/main" id="{8A6469B2-CDCA-4A18-B3B9-E4AFA1087349}"/>
              </a:ext>
            </a:extLst>
          </p:cNvPr>
          <p:cNvPicPr>
            <a:picLocks noChangeAspect="1"/>
          </p:cNvPicPr>
          <p:nvPr/>
        </p:nvPicPr>
        <p:blipFill>
          <a:blip r:embed="rId10"/>
          <a:stretch>
            <a:fillRect/>
          </a:stretch>
        </p:blipFill>
        <p:spPr>
          <a:xfrm>
            <a:off x="919553" y="4109450"/>
            <a:ext cx="6000750" cy="1762125"/>
          </a:xfrm>
          <a:prstGeom prst="rect">
            <a:avLst/>
          </a:prstGeom>
        </p:spPr>
      </p:pic>
      <p:sp>
        <p:nvSpPr>
          <p:cNvPr id="11" name="Rectángulo 10">
            <a:extLst>
              <a:ext uri="{FF2B5EF4-FFF2-40B4-BE49-F238E27FC236}">
                <a16:creationId xmlns:a16="http://schemas.microsoft.com/office/drawing/2014/main" id="{16ADF320-12FD-4ECC-8FC9-DA37F2BA7519}"/>
              </a:ext>
            </a:extLst>
          </p:cNvPr>
          <p:cNvSpPr/>
          <p:nvPr/>
        </p:nvSpPr>
        <p:spPr>
          <a:xfrm>
            <a:off x="3655601" y="4105928"/>
            <a:ext cx="3429593" cy="369332"/>
          </a:xfrm>
          <a:prstGeom prst="rect">
            <a:avLst/>
          </a:prstGeom>
        </p:spPr>
        <p:txBody>
          <a:bodyPr wrap="none">
            <a:spAutoFit/>
          </a:bodyPr>
          <a:lstStyle/>
          <a:p>
            <a:r>
              <a:rPr lang="es-ES" dirty="0">
                <a:hlinkClick r:id="rId11"/>
              </a:rPr>
              <a:t>http://apromar.es/healthyfishapp/</a:t>
            </a:r>
            <a:endParaRPr lang="es-ES" dirty="0"/>
          </a:p>
        </p:txBody>
      </p:sp>
    </p:spTree>
    <p:extLst>
      <p:ext uri="{BB962C8B-B14F-4D97-AF65-F5344CB8AC3E}">
        <p14:creationId xmlns:p14="http://schemas.microsoft.com/office/powerpoint/2010/main" val="4191267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3. MARKETING COMPETITIVENESS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graphicFrame>
        <p:nvGraphicFramePr>
          <p:cNvPr id="2" name="Diagrama 1">
            <a:extLst>
              <a:ext uri="{FF2B5EF4-FFF2-40B4-BE49-F238E27FC236}">
                <a16:creationId xmlns:a16="http://schemas.microsoft.com/office/drawing/2014/main" id="{D892BAA2-904F-4D3B-A1D7-18FB62B14F9A}"/>
              </a:ext>
            </a:extLst>
          </p:cNvPr>
          <p:cNvGraphicFramePr/>
          <p:nvPr>
            <p:extLst>
              <p:ext uri="{D42A27DB-BD31-4B8C-83A1-F6EECF244321}">
                <p14:modId xmlns:p14="http://schemas.microsoft.com/office/powerpoint/2010/main" val="519165084"/>
              </p:ext>
            </p:extLst>
          </p:nvPr>
        </p:nvGraphicFramePr>
        <p:xfrm>
          <a:off x="288288" y="5742987"/>
          <a:ext cx="10642309" cy="1448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F13C0C92-B70B-420A-8C82-6D7687743583}"/>
              </a:ext>
            </a:extLst>
          </p:cNvPr>
          <p:cNvSpPr txBox="1"/>
          <p:nvPr/>
        </p:nvSpPr>
        <p:spPr>
          <a:xfrm>
            <a:off x="436099" y="666776"/>
            <a:ext cx="5162844" cy="523220"/>
          </a:xfrm>
          <a:prstGeom prst="rect">
            <a:avLst/>
          </a:prstGeom>
          <a:noFill/>
        </p:spPr>
        <p:txBody>
          <a:bodyPr wrap="square" rtlCol="0">
            <a:spAutoFit/>
          </a:bodyPr>
          <a:lstStyle/>
          <a:p>
            <a:r>
              <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rPr>
              <a:t>3. </a:t>
            </a:r>
            <a:r>
              <a:rPr lang="es-ES" sz="2800" b="1" dirty="0">
                <a:solidFill>
                  <a:schemeClr val="accent4"/>
                </a:solidFill>
                <a:effectLst>
                  <a:outerShdw blurRad="38100" dist="38100" dir="2700000" algn="tl">
                    <a:srgbClr val="000000">
                      <a:alpha val="43137"/>
                    </a:srgbClr>
                  </a:outerShdw>
                </a:effectLst>
                <a:latin typeface="Apple Garamond" panose="02000506080000020004" pitchFamily="2" charset="0"/>
              </a:rPr>
              <a:t>FEEDS</a:t>
            </a:r>
            <a:endPar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endParaRPr>
          </a:p>
        </p:txBody>
      </p:sp>
      <p:sp>
        <p:nvSpPr>
          <p:cNvPr id="9" name="CuadroTexto 8">
            <a:extLst>
              <a:ext uri="{FF2B5EF4-FFF2-40B4-BE49-F238E27FC236}">
                <a16:creationId xmlns:a16="http://schemas.microsoft.com/office/drawing/2014/main" id="{1435C225-5239-4460-B281-FD0C48E715DB}"/>
              </a:ext>
            </a:extLst>
          </p:cNvPr>
          <p:cNvSpPr txBox="1"/>
          <p:nvPr/>
        </p:nvSpPr>
        <p:spPr>
          <a:xfrm>
            <a:off x="288289" y="1319980"/>
            <a:ext cx="7551568" cy="1754326"/>
          </a:xfrm>
          <a:prstGeom prst="rect">
            <a:avLst/>
          </a:prstGeom>
          <a:solidFill>
            <a:schemeClr val="bg1">
              <a:alpha val="85000"/>
            </a:schemeClr>
          </a:solidFill>
        </p:spPr>
        <p:txBody>
          <a:bodyPr wrap="square" rtlCol="0">
            <a:spAutoFit/>
          </a:bodyPr>
          <a:lstStyle>
            <a:defPPr>
              <a:defRPr lang="es-ES"/>
            </a:defPPr>
          </a:lstStyle>
          <a:p>
            <a:pPr marL="285750" indent="-285750">
              <a:buFont typeface="Wingdings" panose="05000000000000000000" pitchFamily="2" charset="2"/>
              <a:buChar char="Ø"/>
            </a:pPr>
            <a:r>
              <a:rPr lang="en-US" dirty="0"/>
              <a:t>APROMAR participates in the meetings of the Animal Feed Area of the General Sub-Directorate of Livestock Production with the main representative associations of the sector. </a:t>
            </a:r>
          </a:p>
          <a:p>
            <a:endParaRPr lang="en-US" dirty="0"/>
          </a:p>
          <a:p>
            <a:pPr marL="285750" indent="-285750">
              <a:buFont typeface="Wingdings" panose="05000000000000000000" pitchFamily="2" charset="2"/>
              <a:buChar char="Ø"/>
            </a:pPr>
            <a:r>
              <a:rPr lang="en-US" dirty="0"/>
              <a:t>APROMAR shares information with their members about raw materials for feeds, regulation and diets projects. </a:t>
            </a:r>
            <a:endParaRPr lang="es-ES" dirty="0"/>
          </a:p>
        </p:txBody>
      </p:sp>
      <p:pic>
        <p:nvPicPr>
          <p:cNvPr id="12" name="Imagen 11" descr="Imagen que contiene mesa, accesorios metálicos, engranaje, objeto&#10;&#10;Descripción generada automáticamente">
            <a:extLst>
              <a:ext uri="{FF2B5EF4-FFF2-40B4-BE49-F238E27FC236}">
                <a16:creationId xmlns:a16="http://schemas.microsoft.com/office/drawing/2014/main" id="{1FDBC14F-AE72-43BF-BE12-A1DD79D177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23566" y="1351673"/>
            <a:ext cx="3351093" cy="4468123"/>
          </a:xfrm>
          <a:prstGeom prst="rect">
            <a:avLst/>
          </a:prstGeom>
        </p:spPr>
      </p:pic>
      <p:pic>
        <p:nvPicPr>
          <p:cNvPr id="2050" name="Picture 2" descr="Resultado de imagen de SKRETTING LOGO">
            <a:extLst>
              <a:ext uri="{FF2B5EF4-FFF2-40B4-BE49-F238E27FC236}">
                <a16:creationId xmlns:a16="http://schemas.microsoft.com/office/drawing/2014/main" id="{F65CE123-F1CC-4A15-9942-3E45104ECEA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001" t="20340" r="16619" b="29045"/>
          <a:stretch/>
        </p:blipFill>
        <p:spPr bwMode="auto">
          <a:xfrm>
            <a:off x="2299136" y="4847351"/>
            <a:ext cx="2996419" cy="12296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de biomar logo">
            <a:extLst>
              <a:ext uri="{FF2B5EF4-FFF2-40B4-BE49-F238E27FC236}">
                <a16:creationId xmlns:a16="http://schemas.microsoft.com/office/drawing/2014/main" id="{59D205A2-3569-4CDC-BEBB-6EF243708E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4570" y="3192141"/>
            <a:ext cx="1584373" cy="15843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n relacionada">
            <a:extLst>
              <a:ext uri="{FF2B5EF4-FFF2-40B4-BE49-F238E27FC236}">
                <a16:creationId xmlns:a16="http://schemas.microsoft.com/office/drawing/2014/main" id="{00FC913D-E1F5-4701-8D06-A53E750866D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200" t="13375" r="4229" b="24664"/>
          <a:stretch/>
        </p:blipFill>
        <p:spPr bwMode="auto">
          <a:xfrm>
            <a:off x="1481410" y="3192141"/>
            <a:ext cx="2315935" cy="158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907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3. MARKETING COMPETITIVENESS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graphicFrame>
        <p:nvGraphicFramePr>
          <p:cNvPr id="2" name="Diagrama 1">
            <a:extLst>
              <a:ext uri="{FF2B5EF4-FFF2-40B4-BE49-F238E27FC236}">
                <a16:creationId xmlns:a16="http://schemas.microsoft.com/office/drawing/2014/main" id="{D892BAA2-904F-4D3B-A1D7-18FB62B14F9A}"/>
              </a:ext>
            </a:extLst>
          </p:cNvPr>
          <p:cNvGraphicFramePr/>
          <p:nvPr>
            <p:extLst>
              <p:ext uri="{D42A27DB-BD31-4B8C-83A1-F6EECF244321}">
                <p14:modId xmlns:p14="http://schemas.microsoft.com/office/powerpoint/2010/main" val="1429755763"/>
              </p:ext>
            </p:extLst>
          </p:nvPr>
        </p:nvGraphicFramePr>
        <p:xfrm>
          <a:off x="288288" y="5742987"/>
          <a:ext cx="10642309" cy="1448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F13C0C92-B70B-420A-8C82-6D7687743583}"/>
              </a:ext>
            </a:extLst>
          </p:cNvPr>
          <p:cNvSpPr txBox="1"/>
          <p:nvPr/>
        </p:nvSpPr>
        <p:spPr>
          <a:xfrm>
            <a:off x="288288" y="643791"/>
            <a:ext cx="8117059" cy="523220"/>
          </a:xfrm>
          <a:prstGeom prst="rect">
            <a:avLst/>
          </a:prstGeom>
          <a:noFill/>
        </p:spPr>
        <p:txBody>
          <a:bodyPr wrap="square" rtlCol="0">
            <a:spAutoFit/>
          </a:bodyPr>
          <a:lstStyle/>
          <a:p>
            <a:r>
              <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rPr>
              <a:t>4. </a:t>
            </a:r>
            <a:r>
              <a:rPr lang="es-ES" sz="2800" b="1" dirty="0">
                <a:solidFill>
                  <a:schemeClr val="accent4"/>
                </a:solidFill>
                <a:effectLst>
                  <a:outerShdw blurRad="38100" dist="38100" dir="2700000" algn="tl">
                    <a:srgbClr val="000000">
                      <a:alpha val="43137"/>
                    </a:srgbClr>
                  </a:outerShdw>
                </a:effectLst>
                <a:latin typeface="Apple Garamond" panose="02000506080000020004" pitchFamily="2" charset="0"/>
              </a:rPr>
              <a:t>COLLECTIVE BRAND “CRIANZA DE NUESTROS MARES”</a:t>
            </a:r>
            <a:endPar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endParaRPr>
          </a:p>
        </p:txBody>
      </p:sp>
      <p:sp>
        <p:nvSpPr>
          <p:cNvPr id="9" name="CuadroTexto 8">
            <a:extLst>
              <a:ext uri="{FF2B5EF4-FFF2-40B4-BE49-F238E27FC236}">
                <a16:creationId xmlns:a16="http://schemas.microsoft.com/office/drawing/2014/main" id="{1435C225-5239-4460-B281-FD0C48E715DB}"/>
              </a:ext>
            </a:extLst>
          </p:cNvPr>
          <p:cNvSpPr txBox="1"/>
          <p:nvPr/>
        </p:nvSpPr>
        <p:spPr>
          <a:xfrm>
            <a:off x="288288" y="1443672"/>
            <a:ext cx="5807712" cy="4524315"/>
          </a:xfrm>
          <a:prstGeom prst="rect">
            <a:avLst/>
          </a:prstGeom>
          <a:solidFill>
            <a:schemeClr val="bg1">
              <a:alpha val="85000"/>
            </a:schemeClr>
          </a:solidFill>
        </p:spPr>
        <p:txBody>
          <a:bodyPr wrap="square" rtlCol="0">
            <a:spAutoFit/>
          </a:bodyPr>
          <a:lstStyle>
            <a:defPPr>
              <a:defRPr lang="es-ES"/>
            </a:defPPr>
          </a:lstStyle>
          <a:p>
            <a:pPr marL="285750" indent="-285750">
              <a:buFont typeface="Wingdings" panose="05000000000000000000" pitchFamily="2" charset="2"/>
              <a:buChar char="Ø"/>
            </a:pPr>
            <a:r>
              <a:rPr lang="en-US" dirty="0"/>
              <a:t>A group of the associated companies of APROMAR &gt; consumers to recognize the fish from aquaculture farms of Spain.</a:t>
            </a:r>
          </a:p>
          <a:p>
            <a:endParaRPr lang="en-US" dirty="0"/>
          </a:p>
          <a:p>
            <a:pPr marL="285750" indent="-285750">
              <a:buFont typeface="Wingdings" panose="05000000000000000000" pitchFamily="2" charset="2"/>
              <a:buChar char="Ø"/>
            </a:pPr>
            <a:r>
              <a:rPr lang="en-US" dirty="0"/>
              <a:t>There is a big marketing campaign every year in TV, radio, magazines, supermarkets, etc. to promote this brand. </a:t>
            </a:r>
          </a:p>
          <a:p>
            <a:endParaRPr lang="en-US" dirty="0"/>
          </a:p>
          <a:p>
            <a:pPr marL="285750" indent="-285750">
              <a:buFont typeface="Wingdings" panose="05000000000000000000" pitchFamily="2" charset="2"/>
              <a:buChar char="Ø"/>
            </a:pPr>
            <a:r>
              <a:rPr lang="en-US" dirty="0"/>
              <a:t>The </a:t>
            </a:r>
            <a:r>
              <a:rPr lang="en-US" b="1" dirty="0"/>
              <a:t>budget for the campaign comes from the associate members </a:t>
            </a:r>
            <a:r>
              <a:rPr lang="en-US" dirty="0"/>
              <a:t>that participates involving the main aquaculture companies of Spain that produce sea bass, sea bream and meagre. </a:t>
            </a:r>
          </a:p>
          <a:p>
            <a:endParaRPr lang="en-US" dirty="0"/>
          </a:p>
          <a:p>
            <a:endParaRPr lang="en-US" dirty="0"/>
          </a:p>
          <a:p>
            <a:pPr algn="ctr"/>
            <a:r>
              <a:rPr lang="es-ES" dirty="0">
                <a:hlinkClick r:id="rId9"/>
              </a:rPr>
              <a:t>https://www.crianzadenuestrosmares.com/ </a:t>
            </a:r>
            <a:endParaRPr lang="es-ES" dirty="0"/>
          </a:p>
          <a:p>
            <a:pPr algn="ctr"/>
            <a:endParaRPr lang="es-ES" dirty="0"/>
          </a:p>
          <a:p>
            <a:pPr algn="ctr"/>
            <a:endParaRPr lang="es-ES" dirty="0"/>
          </a:p>
        </p:txBody>
      </p:sp>
      <p:pic>
        <p:nvPicPr>
          <p:cNvPr id="4098" name="Picture 2" descr="Resultado de imagen de crianza de nuestros mares">
            <a:extLst>
              <a:ext uri="{FF2B5EF4-FFF2-40B4-BE49-F238E27FC236}">
                <a16:creationId xmlns:a16="http://schemas.microsoft.com/office/drawing/2014/main" id="{7CF837CE-5437-41C2-AA47-CF5839241D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2489" y="1256808"/>
            <a:ext cx="4108108" cy="2299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Imagen 12" descr="AECOC">
            <a:extLst>
              <a:ext uri="{FF2B5EF4-FFF2-40B4-BE49-F238E27FC236}">
                <a16:creationId xmlns:a16="http://schemas.microsoft.com/office/drawing/2014/main" id="{A0D0A167-7E59-4473-B653-AAA8C30DACD7}"/>
              </a:ext>
            </a:extLst>
          </p:cNvPr>
          <p:cNvPicPr>
            <a:picLocks noGrp="1" noChangeAspect="1"/>
          </p:cNvPicPr>
          <p:nvPr isPhoto="1"/>
        </p:nvPicPr>
        <p:blipFill rotWithShape="1">
          <a:blip r:embed="rId11">
            <a:extLst>
              <a:ext uri="{28A0092B-C50C-407E-A947-70E740481C1C}">
                <a14:useLocalDpi xmlns:a14="http://schemas.microsoft.com/office/drawing/2010/main" val="0"/>
              </a:ext>
            </a:extLst>
          </a:blip>
          <a:srcRect t="13906" b="34272"/>
          <a:stretch/>
        </p:blipFill>
        <p:spPr>
          <a:xfrm>
            <a:off x="6286463" y="3713871"/>
            <a:ext cx="5347860" cy="24734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1673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3. MARKETING COMPETITIVENESS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graphicFrame>
        <p:nvGraphicFramePr>
          <p:cNvPr id="2" name="Diagrama 1">
            <a:extLst>
              <a:ext uri="{FF2B5EF4-FFF2-40B4-BE49-F238E27FC236}">
                <a16:creationId xmlns:a16="http://schemas.microsoft.com/office/drawing/2014/main" id="{D892BAA2-904F-4D3B-A1D7-18FB62B14F9A}"/>
              </a:ext>
            </a:extLst>
          </p:cNvPr>
          <p:cNvGraphicFramePr/>
          <p:nvPr>
            <p:extLst>
              <p:ext uri="{D42A27DB-BD31-4B8C-83A1-F6EECF244321}">
                <p14:modId xmlns:p14="http://schemas.microsoft.com/office/powerpoint/2010/main" val="2276651683"/>
              </p:ext>
            </p:extLst>
          </p:nvPr>
        </p:nvGraphicFramePr>
        <p:xfrm>
          <a:off x="288288" y="5742987"/>
          <a:ext cx="10642309" cy="1448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F13C0C92-B70B-420A-8C82-6D7687743583}"/>
              </a:ext>
            </a:extLst>
          </p:cNvPr>
          <p:cNvSpPr txBox="1"/>
          <p:nvPr/>
        </p:nvSpPr>
        <p:spPr>
          <a:xfrm>
            <a:off x="303578" y="411454"/>
            <a:ext cx="4346917" cy="523220"/>
          </a:xfrm>
          <a:prstGeom prst="rect">
            <a:avLst/>
          </a:prstGeom>
          <a:noFill/>
        </p:spPr>
        <p:txBody>
          <a:bodyPr wrap="square" rtlCol="0">
            <a:spAutoFit/>
          </a:bodyPr>
          <a:lstStyle/>
          <a:p>
            <a:r>
              <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rPr>
              <a:t>5. </a:t>
            </a:r>
            <a:r>
              <a:rPr lang="es-ES" sz="2800" b="1" dirty="0">
                <a:solidFill>
                  <a:schemeClr val="accent4"/>
                </a:solidFill>
                <a:effectLst>
                  <a:outerShdw blurRad="38100" dist="38100" dir="2700000" algn="tl">
                    <a:srgbClr val="000000">
                      <a:alpha val="43137"/>
                    </a:srgbClr>
                  </a:outerShdw>
                </a:effectLst>
                <a:latin typeface="Apple Garamond" panose="02000506080000020004" pitchFamily="2" charset="0"/>
              </a:rPr>
              <a:t>MARKETS AND TRADE</a:t>
            </a:r>
            <a:endPar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endParaRPr>
          </a:p>
        </p:txBody>
      </p:sp>
      <p:pic>
        <p:nvPicPr>
          <p:cNvPr id="3" name="Imagen 2">
            <a:extLst>
              <a:ext uri="{FF2B5EF4-FFF2-40B4-BE49-F238E27FC236}">
                <a16:creationId xmlns:a16="http://schemas.microsoft.com/office/drawing/2014/main" id="{95CF30D3-4D4D-4619-B808-F4310468DB15}"/>
              </a:ext>
            </a:extLst>
          </p:cNvPr>
          <p:cNvPicPr>
            <a:picLocks noChangeAspect="1"/>
          </p:cNvPicPr>
          <p:nvPr/>
        </p:nvPicPr>
        <p:blipFill>
          <a:blip r:embed="rId9"/>
          <a:stretch>
            <a:fillRect/>
          </a:stretch>
        </p:blipFill>
        <p:spPr>
          <a:xfrm>
            <a:off x="2108542" y="3220743"/>
            <a:ext cx="7190203" cy="2912487"/>
          </a:xfrm>
          <a:prstGeom prst="rect">
            <a:avLst/>
          </a:prstGeom>
        </p:spPr>
      </p:pic>
      <p:sp>
        <p:nvSpPr>
          <p:cNvPr id="9" name="CuadroTexto 8">
            <a:extLst>
              <a:ext uri="{FF2B5EF4-FFF2-40B4-BE49-F238E27FC236}">
                <a16:creationId xmlns:a16="http://schemas.microsoft.com/office/drawing/2014/main" id="{1435C225-5239-4460-B281-FD0C48E715DB}"/>
              </a:ext>
            </a:extLst>
          </p:cNvPr>
          <p:cNvSpPr txBox="1"/>
          <p:nvPr/>
        </p:nvSpPr>
        <p:spPr>
          <a:xfrm>
            <a:off x="303578" y="1150281"/>
            <a:ext cx="11584844" cy="2031325"/>
          </a:xfrm>
          <a:prstGeom prst="rect">
            <a:avLst/>
          </a:prstGeom>
          <a:solidFill>
            <a:schemeClr val="bg1">
              <a:alpha val="85000"/>
            </a:schemeClr>
          </a:solidFill>
        </p:spPr>
        <p:txBody>
          <a:bodyPr wrap="square" rtlCol="0">
            <a:spAutoFit/>
          </a:bodyPr>
          <a:lstStyle>
            <a:defPPr>
              <a:defRPr lang="es-ES"/>
            </a:defPPr>
          </a:lstStyle>
          <a:p>
            <a:pPr marL="285750" indent="-285750">
              <a:buFont typeface="Wingdings" panose="05000000000000000000" pitchFamily="2" charset="2"/>
              <a:buChar char="Ø"/>
            </a:pPr>
            <a:r>
              <a:rPr lang="en-US" dirty="0"/>
              <a:t>In APROMAR we prepare and </a:t>
            </a:r>
            <a:r>
              <a:rPr lang="en-US" b="1" dirty="0"/>
              <a:t>distribute weekly or monthly markets reports for our members </a:t>
            </a:r>
            <a:r>
              <a:rPr lang="en-US" dirty="0"/>
              <a:t>and we distribute reports from the Spanish Ministry or other organizations i. e. EUMOFA, </a:t>
            </a:r>
            <a:r>
              <a:rPr lang="en-US" dirty="0" err="1"/>
              <a:t>GlobeFish</a:t>
            </a:r>
            <a:r>
              <a:rPr lang="en-US" dirty="0"/>
              <a:t>, </a:t>
            </a:r>
            <a:r>
              <a:rPr lang="en-US" dirty="0" err="1"/>
              <a:t>Eurofish</a:t>
            </a:r>
            <a:r>
              <a:rPr lang="en-US" dirty="0"/>
              <a:t>, etc. </a:t>
            </a:r>
          </a:p>
          <a:p>
            <a:endParaRPr lang="en-US" dirty="0"/>
          </a:p>
          <a:p>
            <a:pPr marL="285750" indent="-285750">
              <a:buFont typeface="Wingdings" panose="05000000000000000000" pitchFamily="2" charset="2"/>
              <a:buChar char="Ø"/>
            </a:pPr>
            <a:r>
              <a:rPr lang="en-US" dirty="0"/>
              <a:t>We are in </a:t>
            </a:r>
            <a:r>
              <a:rPr lang="en-US" b="1" dirty="0"/>
              <a:t>constant communication with the Ministry </a:t>
            </a:r>
            <a:r>
              <a:rPr lang="en-US" dirty="0"/>
              <a:t>and we send them weekly reports of the production of our associate companies. </a:t>
            </a:r>
          </a:p>
          <a:p>
            <a:endParaRPr lang="en-US" dirty="0"/>
          </a:p>
          <a:p>
            <a:pPr marL="285750" indent="-285750">
              <a:buFont typeface="Wingdings" panose="05000000000000000000" pitchFamily="2" charset="2"/>
              <a:buChar char="Ø"/>
            </a:pPr>
            <a:r>
              <a:rPr lang="en-US" dirty="0"/>
              <a:t>APROMAR also participates in legal defense actions against international trade unfair competition. </a:t>
            </a:r>
          </a:p>
        </p:txBody>
      </p:sp>
    </p:spTree>
    <p:extLst>
      <p:ext uri="{BB962C8B-B14F-4D97-AF65-F5344CB8AC3E}">
        <p14:creationId xmlns:p14="http://schemas.microsoft.com/office/powerpoint/2010/main" val="222233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3. MARKETING COMPETITIVENESS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graphicFrame>
        <p:nvGraphicFramePr>
          <p:cNvPr id="2" name="Diagrama 1">
            <a:extLst>
              <a:ext uri="{FF2B5EF4-FFF2-40B4-BE49-F238E27FC236}">
                <a16:creationId xmlns:a16="http://schemas.microsoft.com/office/drawing/2014/main" id="{D892BAA2-904F-4D3B-A1D7-18FB62B14F9A}"/>
              </a:ext>
            </a:extLst>
          </p:cNvPr>
          <p:cNvGraphicFramePr/>
          <p:nvPr>
            <p:extLst>
              <p:ext uri="{D42A27DB-BD31-4B8C-83A1-F6EECF244321}">
                <p14:modId xmlns:p14="http://schemas.microsoft.com/office/powerpoint/2010/main" val="3537064187"/>
              </p:ext>
            </p:extLst>
          </p:nvPr>
        </p:nvGraphicFramePr>
        <p:xfrm>
          <a:off x="288288" y="5742987"/>
          <a:ext cx="10642309" cy="1448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F13C0C92-B70B-420A-8C82-6D7687743583}"/>
              </a:ext>
            </a:extLst>
          </p:cNvPr>
          <p:cNvSpPr txBox="1"/>
          <p:nvPr/>
        </p:nvSpPr>
        <p:spPr>
          <a:xfrm>
            <a:off x="303578" y="411454"/>
            <a:ext cx="4346917" cy="523220"/>
          </a:xfrm>
          <a:prstGeom prst="rect">
            <a:avLst/>
          </a:prstGeom>
          <a:noFill/>
        </p:spPr>
        <p:txBody>
          <a:bodyPr wrap="square" rtlCol="0">
            <a:spAutoFit/>
          </a:bodyPr>
          <a:lstStyle/>
          <a:p>
            <a:r>
              <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rPr>
              <a:t>6. </a:t>
            </a:r>
            <a:r>
              <a:rPr lang="es-ES" sz="2800" b="1" dirty="0">
                <a:solidFill>
                  <a:schemeClr val="accent4"/>
                </a:solidFill>
                <a:effectLst>
                  <a:outerShdw blurRad="38100" dist="38100" dir="2700000" algn="tl">
                    <a:srgbClr val="000000">
                      <a:alpha val="43137"/>
                    </a:srgbClr>
                  </a:outerShdw>
                </a:effectLst>
                <a:latin typeface="Apple Garamond" panose="02000506080000020004" pitchFamily="2" charset="0"/>
              </a:rPr>
              <a:t>TRAINING</a:t>
            </a:r>
            <a:endPar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endParaRPr>
          </a:p>
        </p:txBody>
      </p:sp>
      <p:sp>
        <p:nvSpPr>
          <p:cNvPr id="9" name="CuadroTexto 8">
            <a:extLst>
              <a:ext uri="{FF2B5EF4-FFF2-40B4-BE49-F238E27FC236}">
                <a16:creationId xmlns:a16="http://schemas.microsoft.com/office/drawing/2014/main" id="{1435C225-5239-4460-B281-FD0C48E715DB}"/>
              </a:ext>
            </a:extLst>
          </p:cNvPr>
          <p:cNvSpPr txBox="1"/>
          <p:nvPr/>
        </p:nvSpPr>
        <p:spPr>
          <a:xfrm>
            <a:off x="303578" y="1150281"/>
            <a:ext cx="11584844" cy="1200329"/>
          </a:xfrm>
          <a:prstGeom prst="rect">
            <a:avLst/>
          </a:prstGeom>
          <a:solidFill>
            <a:schemeClr val="bg1">
              <a:alpha val="85000"/>
            </a:schemeClr>
          </a:solidFill>
        </p:spPr>
        <p:txBody>
          <a:bodyPr wrap="square" rtlCol="0">
            <a:spAutoFit/>
          </a:bodyPr>
          <a:lstStyle>
            <a:defPPr>
              <a:defRPr lang="es-ES"/>
            </a:defPPr>
          </a:lstStyle>
          <a:p>
            <a:pPr marL="285750" indent="-285750">
              <a:buFont typeface="Wingdings" panose="05000000000000000000" pitchFamily="2" charset="2"/>
              <a:buChar char="Ø"/>
            </a:pPr>
            <a:r>
              <a:rPr lang="en-US" b="1" dirty="0"/>
              <a:t>Every year </a:t>
            </a:r>
            <a:r>
              <a:rPr lang="en-US" dirty="0"/>
              <a:t>APROMAR develops a </a:t>
            </a:r>
            <a:r>
              <a:rPr lang="en-US" b="1" dirty="0"/>
              <a:t>Training Program </a:t>
            </a:r>
            <a:r>
              <a:rPr lang="en-US" dirty="0"/>
              <a:t>of on-line courses for its associates / non-associates.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The subjects of these courses are varied: fish feeding, fish welfare, fish health, work safety, English, Microsoft Office, etc. </a:t>
            </a:r>
          </a:p>
        </p:txBody>
      </p:sp>
      <p:pic>
        <p:nvPicPr>
          <p:cNvPr id="10" name="Imagen 9">
            <a:extLst>
              <a:ext uri="{FF2B5EF4-FFF2-40B4-BE49-F238E27FC236}">
                <a16:creationId xmlns:a16="http://schemas.microsoft.com/office/drawing/2014/main" id="{98891D10-FFD9-4D0F-909B-8135A2CA14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0760" y="2469168"/>
            <a:ext cx="4849475" cy="3326719"/>
          </a:xfrm>
          <a:prstGeom prst="rect">
            <a:avLst/>
          </a:prstGeom>
        </p:spPr>
      </p:pic>
      <p:pic>
        <p:nvPicPr>
          <p:cNvPr id="12" name="Imagen 11">
            <a:extLst>
              <a:ext uri="{FF2B5EF4-FFF2-40B4-BE49-F238E27FC236}">
                <a16:creationId xmlns:a16="http://schemas.microsoft.com/office/drawing/2014/main" id="{ABEF127F-8D80-41BA-8A2D-F1E26A243E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0852" y="2481809"/>
            <a:ext cx="4831048" cy="3314078"/>
          </a:xfrm>
          <a:prstGeom prst="rect">
            <a:avLst/>
          </a:prstGeom>
        </p:spPr>
      </p:pic>
      <p:sp>
        <p:nvSpPr>
          <p:cNvPr id="13" name="Rectángulo 12">
            <a:extLst>
              <a:ext uri="{FF2B5EF4-FFF2-40B4-BE49-F238E27FC236}">
                <a16:creationId xmlns:a16="http://schemas.microsoft.com/office/drawing/2014/main" id="{50ABF940-D489-4237-B2BB-745370F1F58B}"/>
              </a:ext>
            </a:extLst>
          </p:cNvPr>
          <p:cNvSpPr/>
          <p:nvPr/>
        </p:nvSpPr>
        <p:spPr>
          <a:xfrm>
            <a:off x="2477036" y="5869032"/>
            <a:ext cx="7129633" cy="369332"/>
          </a:xfrm>
          <a:prstGeom prst="rect">
            <a:avLst/>
          </a:prstGeom>
        </p:spPr>
        <p:txBody>
          <a:bodyPr wrap="square">
            <a:spAutoFit/>
          </a:bodyPr>
          <a:lstStyle/>
          <a:p>
            <a:r>
              <a:rPr lang="es-ES" dirty="0">
                <a:solidFill>
                  <a:schemeClr val="accent4"/>
                </a:solidFill>
                <a:hlinkClick r:id="rId11">
                  <a:extLst>
                    <a:ext uri="{A12FA001-AC4F-418D-AE19-62706E023703}">
                      <ahyp:hlinkClr xmlns:ahyp="http://schemas.microsoft.com/office/drawing/2018/hyperlinkcolor" val="tx"/>
                    </a:ext>
                  </a:extLst>
                </a:hlinkClick>
              </a:rPr>
              <a:t>http://cenp.davinchi.es/2019/APROMAR/areasFormativas2019.html</a:t>
            </a:r>
            <a:endParaRPr lang="es-ES" dirty="0">
              <a:solidFill>
                <a:schemeClr val="accent4"/>
              </a:solidFill>
            </a:endParaRPr>
          </a:p>
        </p:txBody>
      </p:sp>
    </p:spTree>
    <p:extLst>
      <p:ext uri="{BB962C8B-B14F-4D97-AF65-F5344CB8AC3E}">
        <p14:creationId xmlns:p14="http://schemas.microsoft.com/office/powerpoint/2010/main" val="3246895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3. MARKETING COMPETITIVENESS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graphicFrame>
        <p:nvGraphicFramePr>
          <p:cNvPr id="2" name="Diagrama 1">
            <a:extLst>
              <a:ext uri="{FF2B5EF4-FFF2-40B4-BE49-F238E27FC236}">
                <a16:creationId xmlns:a16="http://schemas.microsoft.com/office/drawing/2014/main" id="{D892BAA2-904F-4D3B-A1D7-18FB62B14F9A}"/>
              </a:ext>
            </a:extLst>
          </p:cNvPr>
          <p:cNvGraphicFramePr/>
          <p:nvPr>
            <p:extLst>
              <p:ext uri="{D42A27DB-BD31-4B8C-83A1-F6EECF244321}">
                <p14:modId xmlns:p14="http://schemas.microsoft.com/office/powerpoint/2010/main" val="1306248474"/>
              </p:ext>
            </p:extLst>
          </p:nvPr>
        </p:nvGraphicFramePr>
        <p:xfrm>
          <a:off x="288288" y="5742987"/>
          <a:ext cx="10642309" cy="1448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F13C0C92-B70B-420A-8C82-6D7687743583}"/>
              </a:ext>
            </a:extLst>
          </p:cNvPr>
          <p:cNvSpPr txBox="1"/>
          <p:nvPr/>
        </p:nvSpPr>
        <p:spPr>
          <a:xfrm>
            <a:off x="303578" y="411454"/>
            <a:ext cx="4999942" cy="523220"/>
          </a:xfrm>
          <a:prstGeom prst="rect">
            <a:avLst/>
          </a:prstGeom>
          <a:noFill/>
        </p:spPr>
        <p:txBody>
          <a:bodyPr wrap="square" rtlCol="0">
            <a:spAutoFit/>
          </a:bodyPr>
          <a:lstStyle/>
          <a:p>
            <a:r>
              <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rPr>
              <a:t>7. </a:t>
            </a:r>
            <a:r>
              <a:rPr lang="es-ES" sz="2800" b="1" dirty="0">
                <a:solidFill>
                  <a:schemeClr val="accent4"/>
                </a:solidFill>
                <a:effectLst>
                  <a:outerShdw blurRad="38100" dist="38100" dir="2700000" algn="tl">
                    <a:srgbClr val="000000">
                      <a:alpha val="43137"/>
                    </a:srgbClr>
                  </a:outerShdw>
                </a:effectLst>
                <a:latin typeface="Apple Garamond" panose="02000506080000020004" pitchFamily="2" charset="0"/>
              </a:rPr>
              <a:t>ECONOMIC SUSTAINABILITY</a:t>
            </a:r>
            <a:endPar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endParaRPr>
          </a:p>
        </p:txBody>
      </p:sp>
      <p:sp>
        <p:nvSpPr>
          <p:cNvPr id="9" name="CuadroTexto 8">
            <a:extLst>
              <a:ext uri="{FF2B5EF4-FFF2-40B4-BE49-F238E27FC236}">
                <a16:creationId xmlns:a16="http://schemas.microsoft.com/office/drawing/2014/main" id="{1435C225-5239-4460-B281-FD0C48E715DB}"/>
              </a:ext>
            </a:extLst>
          </p:cNvPr>
          <p:cNvSpPr txBox="1"/>
          <p:nvPr/>
        </p:nvSpPr>
        <p:spPr>
          <a:xfrm>
            <a:off x="303578" y="1150281"/>
            <a:ext cx="7839856" cy="2585323"/>
          </a:xfrm>
          <a:prstGeom prst="rect">
            <a:avLst/>
          </a:prstGeom>
          <a:solidFill>
            <a:schemeClr val="bg1">
              <a:alpha val="85000"/>
            </a:schemeClr>
          </a:solidFill>
        </p:spPr>
        <p:txBody>
          <a:bodyPr wrap="square" rtlCol="0">
            <a:spAutoFit/>
          </a:bodyPr>
          <a:lstStyle>
            <a:defPPr>
              <a:defRPr lang="es-ES"/>
            </a:defPPr>
          </a:lstStyle>
          <a:p>
            <a:pPr marL="285750" indent="-285750">
              <a:buFont typeface="Wingdings" panose="05000000000000000000" pitchFamily="2" charset="2"/>
              <a:buChar char="Ø"/>
            </a:pPr>
            <a:r>
              <a:rPr lang="en-US" b="1" dirty="0"/>
              <a:t>Alliances</a:t>
            </a:r>
            <a:r>
              <a:rPr lang="en-US" dirty="0"/>
              <a:t> with public and private entities of the whole value chain of Spanish Aquaculture products.</a:t>
            </a:r>
          </a:p>
          <a:p>
            <a:endParaRPr lang="en-US" dirty="0"/>
          </a:p>
          <a:p>
            <a:pPr marL="285750" indent="-285750">
              <a:buFont typeface="Wingdings" panose="05000000000000000000" pitchFamily="2" charset="2"/>
              <a:buChar char="Ø"/>
            </a:pPr>
            <a:r>
              <a:rPr lang="en-US" dirty="0"/>
              <a:t>Participating in different </a:t>
            </a:r>
            <a:r>
              <a:rPr lang="en-US" b="1" dirty="0"/>
              <a:t>Working Groups</a:t>
            </a:r>
            <a:r>
              <a:rPr lang="en-US" dirty="0"/>
              <a:t>: evaluating national legislation proposals, Committees aquaculture events, etc. </a:t>
            </a:r>
          </a:p>
          <a:p>
            <a:endParaRPr lang="en-US" dirty="0"/>
          </a:p>
          <a:p>
            <a:pPr marL="285750" indent="-285750">
              <a:buFont typeface="Wingdings" panose="05000000000000000000" pitchFamily="2" charset="2"/>
              <a:buChar char="Ø"/>
            </a:pPr>
            <a:r>
              <a:rPr lang="en-US" dirty="0"/>
              <a:t>APROMAR also provides consultation and support for the </a:t>
            </a:r>
            <a:r>
              <a:rPr lang="en-US" b="1" dirty="0"/>
              <a:t>Spanish Agricultural Public Insurance Scheme </a:t>
            </a:r>
            <a:r>
              <a:rPr lang="en-US" dirty="0"/>
              <a:t>(ENESA-</a:t>
            </a:r>
            <a:r>
              <a:rPr lang="en-US" dirty="0" err="1"/>
              <a:t>Agroseguro</a:t>
            </a:r>
            <a:r>
              <a:rPr lang="en-US" dirty="0"/>
              <a:t>) and </a:t>
            </a:r>
            <a:r>
              <a:rPr lang="en-US" b="1" dirty="0"/>
              <a:t>provide contact to private insurance companies</a:t>
            </a:r>
            <a:r>
              <a:rPr lang="en-US" dirty="0"/>
              <a:t>. </a:t>
            </a:r>
          </a:p>
        </p:txBody>
      </p:sp>
      <p:pic>
        <p:nvPicPr>
          <p:cNvPr id="5122" name="Picture 2">
            <a:extLst>
              <a:ext uri="{FF2B5EF4-FFF2-40B4-BE49-F238E27FC236}">
                <a16:creationId xmlns:a16="http://schemas.microsoft.com/office/drawing/2014/main" id="{0BDF8268-A64C-4139-B581-3BBF579EDE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2480" y="1424427"/>
            <a:ext cx="3348112" cy="4351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Imagen 13" descr="Alicia Villauriz">
            <a:extLst>
              <a:ext uri="{FF2B5EF4-FFF2-40B4-BE49-F238E27FC236}">
                <a16:creationId xmlns:a16="http://schemas.microsoft.com/office/drawing/2014/main" id="{7502FE54-45D9-461F-948E-363D142B9C28}"/>
              </a:ext>
            </a:extLst>
          </p:cNvPr>
          <p:cNvPicPr>
            <a:picLocks noGrp="1" noChangeAspect="1"/>
          </p:cNvPicPr>
          <p:nvPr isPhoto="1"/>
        </p:nvPicPr>
        <p:blipFill rotWithShape="1">
          <a:blip r:embed="rId10">
            <a:extLst>
              <a:ext uri="{28A0092B-C50C-407E-A947-70E740481C1C}">
                <a14:useLocalDpi xmlns:a14="http://schemas.microsoft.com/office/drawing/2010/main" val="0"/>
              </a:ext>
            </a:extLst>
          </a:blip>
          <a:srcRect t="7211" b="17789"/>
          <a:stretch/>
        </p:blipFill>
        <p:spPr>
          <a:xfrm>
            <a:off x="1900065" y="3777808"/>
            <a:ext cx="4210929" cy="2368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9485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3. MARKETING COMPETITIVENESS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graphicFrame>
        <p:nvGraphicFramePr>
          <p:cNvPr id="2" name="Diagrama 1">
            <a:extLst>
              <a:ext uri="{FF2B5EF4-FFF2-40B4-BE49-F238E27FC236}">
                <a16:creationId xmlns:a16="http://schemas.microsoft.com/office/drawing/2014/main" id="{D892BAA2-904F-4D3B-A1D7-18FB62B14F9A}"/>
              </a:ext>
            </a:extLst>
          </p:cNvPr>
          <p:cNvGraphicFramePr/>
          <p:nvPr>
            <p:extLst>
              <p:ext uri="{D42A27DB-BD31-4B8C-83A1-F6EECF244321}">
                <p14:modId xmlns:p14="http://schemas.microsoft.com/office/powerpoint/2010/main" val="3917411019"/>
              </p:ext>
            </p:extLst>
          </p:nvPr>
        </p:nvGraphicFramePr>
        <p:xfrm>
          <a:off x="288288" y="5742987"/>
          <a:ext cx="10642309" cy="1448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F13C0C92-B70B-420A-8C82-6D7687743583}"/>
              </a:ext>
            </a:extLst>
          </p:cNvPr>
          <p:cNvSpPr txBox="1"/>
          <p:nvPr/>
        </p:nvSpPr>
        <p:spPr>
          <a:xfrm>
            <a:off x="303578" y="411454"/>
            <a:ext cx="4999942" cy="523220"/>
          </a:xfrm>
          <a:prstGeom prst="rect">
            <a:avLst/>
          </a:prstGeom>
          <a:noFill/>
        </p:spPr>
        <p:txBody>
          <a:bodyPr wrap="square" rtlCol="0">
            <a:spAutoFit/>
          </a:bodyPr>
          <a:lstStyle/>
          <a:p>
            <a:r>
              <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rPr>
              <a:t>8. </a:t>
            </a:r>
            <a:r>
              <a:rPr lang="es-ES" sz="2800" b="1" dirty="0">
                <a:solidFill>
                  <a:schemeClr val="accent4"/>
                </a:solidFill>
                <a:effectLst>
                  <a:outerShdw blurRad="38100" dist="38100" dir="2700000" algn="tl">
                    <a:srgbClr val="000000">
                      <a:alpha val="43137"/>
                    </a:srgbClr>
                  </a:outerShdw>
                </a:effectLst>
                <a:latin typeface="Apple Garamond" panose="02000506080000020004" pitchFamily="2" charset="0"/>
              </a:rPr>
              <a:t>INTERNATIONAL RELATIONS</a:t>
            </a:r>
            <a:endPar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endParaRPr>
          </a:p>
        </p:txBody>
      </p:sp>
      <p:sp>
        <p:nvSpPr>
          <p:cNvPr id="9" name="CuadroTexto 8">
            <a:extLst>
              <a:ext uri="{FF2B5EF4-FFF2-40B4-BE49-F238E27FC236}">
                <a16:creationId xmlns:a16="http://schemas.microsoft.com/office/drawing/2014/main" id="{1435C225-5239-4460-B281-FD0C48E715DB}"/>
              </a:ext>
            </a:extLst>
          </p:cNvPr>
          <p:cNvSpPr txBox="1"/>
          <p:nvPr/>
        </p:nvSpPr>
        <p:spPr>
          <a:xfrm>
            <a:off x="303577" y="1150281"/>
            <a:ext cx="10627019" cy="2031325"/>
          </a:xfrm>
          <a:prstGeom prst="rect">
            <a:avLst/>
          </a:prstGeom>
          <a:solidFill>
            <a:schemeClr val="bg1">
              <a:alpha val="85000"/>
            </a:schemeClr>
          </a:solidFill>
        </p:spPr>
        <p:txBody>
          <a:bodyPr wrap="square" rtlCol="0">
            <a:spAutoFit/>
          </a:bodyPr>
          <a:lstStyle>
            <a:defPPr>
              <a:defRPr lang="es-ES"/>
            </a:defPPr>
          </a:lstStyle>
          <a:p>
            <a:pPr marL="285750" indent="-285750">
              <a:buFont typeface="Wingdings" panose="05000000000000000000" pitchFamily="2" charset="2"/>
              <a:buChar char="Ø"/>
            </a:pPr>
            <a:r>
              <a:rPr lang="en-US" dirty="0"/>
              <a:t>APROMAR participates in the main European Aquaculture </a:t>
            </a:r>
            <a:r>
              <a:rPr lang="en-US" dirty="0" err="1"/>
              <a:t>organisations</a:t>
            </a:r>
            <a:r>
              <a:rPr lang="en-US" dirty="0"/>
              <a: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Important asset of the association to be participating in the European decisions and to be able to influence in the decisions </a:t>
            </a:r>
          </a:p>
          <a:p>
            <a:endParaRPr lang="en-US" dirty="0"/>
          </a:p>
          <a:p>
            <a:pPr marL="285750" indent="-285750">
              <a:buFont typeface="Wingdings" panose="05000000000000000000" pitchFamily="2" charset="2"/>
              <a:buChar char="Ø"/>
            </a:pPr>
            <a:r>
              <a:rPr lang="en-US" dirty="0"/>
              <a:t>Javier Ojeda, APROMAR’s General Manager is the president of the Aquaculture Advisory Council (AAC) but also is an active member of MAC, FEAP, FAO, IUCN Fish/Aquaculture Working Groups.</a:t>
            </a:r>
          </a:p>
        </p:txBody>
      </p:sp>
      <p:pic>
        <p:nvPicPr>
          <p:cNvPr id="10" name="Imagen 9" descr="Diversify 2">
            <a:extLst>
              <a:ext uri="{FF2B5EF4-FFF2-40B4-BE49-F238E27FC236}">
                <a16:creationId xmlns:a16="http://schemas.microsoft.com/office/drawing/2014/main" id="{6C17663C-6BC7-4C78-A345-DA0361BD331F}"/>
              </a:ext>
            </a:extLst>
          </p:cNvPr>
          <p:cNvPicPr>
            <a:picLocks noGrp="1" noChangeAspect="1"/>
          </p:cNvPicPr>
          <p:nvPr isPhoto="1"/>
        </p:nvPicPr>
        <p:blipFill rotWithShape="1">
          <a:blip r:embed="rId9">
            <a:extLst>
              <a:ext uri="{28A0092B-C50C-407E-A947-70E740481C1C}">
                <a14:useLocalDpi xmlns:a14="http://schemas.microsoft.com/office/drawing/2010/main" val="0"/>
              </a:ext>
            </a:extLst>
          </a:blip>
          <a:srcRect t="14427" b="27185"/>
          <a:stretch/>
        </p:blipFill>
        <p:spPr>
          <a:xfrm>
            <a:off x="5476834" y="3384571"/>
            <a:ext cx="5700664" cy="2571303"/>
          </a:xfrm>
          <a:prstGeom prst="rect">
            <a:avLst/>
          </a:prstGeom>
          <a:ln>
            <a:noFill/>
          </a:ln>
          <a:effectLst>
            <a:outerShdw blurRad="292100" dist="139700" dir="2700000" algn="tl" rotWithShape="0">
              <a:srgbClr val="333333">
                <a:alpha val="65000"/>
              </a:srgbClr>
            </a:outerShdw>
          </a:effectLst>
        </p:spPr>
      </p:pic>
      <p:pic>
        <p:nvPicPr>
          <p:cNvPr id="11" name="Imagen 10" descr="AAC">
            <a:extLst>
              <a:ext uri="{FF2B5EF4-FFF2-40B4-BE49-F238E27FC236}">
                <a16:creationId xmlns:a16="http://schemas.microsoft.com/office/drawing/2014/main" id="{837C614F-339E-4D44-8E8C-31CDE5CAA516}"/>
              </a:ext>
            </a:extLst>
          </p:cNvPr>
          <p:cNvPicPr>
            <a:picLocks noGrp="1" noChangeAspect="1"/>
          </p:cNvPicPr>
          <p:nvPr isPhoto="1"/>
        </p:nvPicPr>
        <p:blipFill rotWithShape="1">
          <a:blip r:embed="rId10">
            <a:extLst>
              <a:ext uri="{28A0092B-C50C-407E-A947-70E740481C1C}">
                <a14:useLocalDpi xmlns:a14="http://schemas.microsoft.com/office/drawing/2010/main" val="0"/>
              </a:ext>
            </a:extLst>
          </a:blip>
          <a:srcRect t="1333" b="23667"/>
          <a:stretch/>
        </p:blipFill>
        <p:spPr>
          <a:xfrm>
            <a:off x="732317" y="3384572"/>
            <a:ext cx="4571204" cy="25713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1022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3. MARKETING COMPETITIVENESS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graphicFrame>
        <p:nvGraphicFramePr>
          <p:cNvPr id="2" name="Diagrama 1">
            <a:extLst>
              <a:ext uri="{FF2B5EF4-FFF2-40B4-BE49-F238E27FC236}">
                <a16:creationId xmlns:a16="http://schemas.microsoft.com/office/drawing/2014/main" id="{D892BAA2-904F-4D3B-A1D7-18FB62B14F9A}"/>
              </a:ext>
            </a:extLst>
          </p:cNvPr>
          <p:cNvGraphicFramePr/>
          <p:nvPr>
            <p:extLst>
              <p:ext uri="{D42A27DB-BD31-4B8C-83A1-F6EECF244321}">
                <p14:modId xmlns:p14="http://schemas.microsoft.com/office/powerpoint/2010/main" val="2822819670"/>
              </p:ext>
            </p:extLst>
          </p:nvPr>
        </p:nvGraphicFramePr>
        <p:xfrm>
          <a:off x="288288" y="5742987"/>
          <a:ext cx="10642309" cy="1448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F13C0C92-B70B-420A-8C82-6D7687743583}"/>
              </a:ext>
            </a:extLst>
          </p:cNvPr>
          <p:cNvSpPr txBox="1"/>
          <p:nvPr/>
        </p:nvSpPr>
        <p:spPr>
          <a:xfrm>
            <a:off x="303578" y="411454"/>
            <a:ext cx="4999942" cy="523220"/>
          </a:xfrm>
          <a:prstGeom prst="rect">
            <a:avLst/>
          </a:prstGeom>
          <a:noFill/>
        </p:spPr>
        <p:txBody>
          <a:bodyPr wrap="square" rtlCol="0">
            <a:spAutoFit/>
          </a:bodyPr>
          <a:lstStyle/>
          <a:p>
            <a:r>
              <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rPr>
              <a:t>9. </a:t>
            </a:r>
            <a:r>
              <a:rPr lang="es-ES" sz="2800" b="1" dirty="0">
                <a:solidFill>
                  <a:schemeClr val="accent4"/>
                </a:solidFill>
                <a:effectLst>
                  <a:outerShdw blurRad="38100" dist="38100" dir="2700000" algn="tl">
                    <a:srgbClr val="000000">
                      <a:alpha val="43137"/>
                    </a:srgbClr>
                  </a:outerShdw>
                </a:effectLst>
                <a:latin typeface="Apple Garamond" panose="02000506080000020004" pitchFamily="2" charset="0"/>
              </a:rPr>
              <a:t>LABOUR RELATIONS</a:t>
            </a:r>
            <a:endParaRPr lang="es-ES" sz="2400" b="1" dirty="0">
              <a:solidFill>
                <a:schemeClr val="accent4"/>
              </a:solidFill>
              <a:effectLst>
                <a:outerShdw blurRad="38100" dist="38100" dir="2700000" algn="tl">
                  <a:srgbClr val="000000">
                    <a:alpha val="43137"/>
                  </a:srgbClr>
                </a:outerShdw>
              </a:effectLst>
              <a:latin typeface="Apple Garamond" panose="02000506080000020004" pitchFamily="2" charset="0"/>
            </a:endParaRPr>
          </a:p>
        </p:txBody>
      </p:sp>
      <p:sp>
        <p:nvSpPr>
          <p:cNvPr id="9" name="CuadroTexto 8">
            <a:extLst>
              <a:ext uri="{FF2B5EF4-FFF2-40B4-BE49-F238E27FC236}">
                <a16:creationId xmlns:a16="http://schemas.microsoft.com/office/drawing/2014/main" id="{1435C225-5239-4460-B281-FD0C48E715DB}"/>
              </a:ext>
            </a:extLst>
          </p:cNvPr>
          <p:cNvSpPr txBox="1"/>
          <p:nvPr/>
        </p:nvSpPr>
        <p:spPr>
          <a:xfrm>
            <a:off x="303578" y="1150281"/>
            <a:ext cx="6592414" cy="1754326"/>
          </a:xfrm>
          <a:prstGeom prst="rect">
            <a:avLst/>
          </a:prstGeom>
          <a:solidFill>
            <a:schemeClr val="bg1">
              <a:alpha val="85000"/>
            </a:schemeClr>
          </a:solidFill>
        </p:spPr>
        <p:txBody>
          <a:bodyPr wrap="square" rtlCol="0">
            <a:spAutoFit/>
          </a:bodyPr>
          <a:lstStyle>
            <a:defPPr>
              <a:defRPr lang="es-ES"/>
            </a:defPPr>
          </a:lstStyle>
          <a:p>
            <a:pPr marL="285750" indent="-285750">
              <a:buFont typeface="Wingdings" panose="05000000000000000000" pitchFamily="2" charset="2"/>
              <a:buChar char="Ø"/>
            </a:pPr>
            <a:r>
              <a:rPr lang="en-US" dirty="0"/>
              <a:t>APROMAR cooperates with the State Foundation for Occupational Risk Prevention (Fund. PRL) through the </a:t>
            </a:r>
            <a:r>
              <a:rPr lang="en-US" b="1" dirty="0"/>
              <a:t>developing of prevention and </a:t>
            </a:r>
            <a:r>
              <a:rPr lang="en-US" b="1" dirty="0" err="1"/>
              <a:t>labour</a:t>
            </a:r>
            <a:r>
              <a:rPr lang="en-US" b="1" dirty="0"/>
              <a:t> safety projects</a:t>
            </a:r>
            <a:r>
              <a:rPr lang="en-US" dirty="0"/>
              <a:t>.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APROMAR is involved as a coordinator in the </a:t>
            </a:r>
            <a:r>
              <a:rPr lang="en-US" b="1" dirty="0"/>
              <a:t>negotiation of the Collective </a:t>
            </a:r>
            <a:r>
              <a:rPr lang="en-US" b="1" dirty="0" err="1"/>
              <a:t>Labour</a:t>
            </a:r>
            <a:r>
              <a:rPr lang="en-US" b="1" dirty="0"/>
              <a:t> Agreements</a:t>
            </a:r>
            <a:r>
              <a:rPr lang="en-US" dirty="0"/>
              <a:t> with the </a:t>
            </a:r>
            <a:r>
              <a:rPr lang="en-US" dirty="0" err="1"/>
              <a:t>Labour</a:t>
            </a:r>
            <a:r>
              <a:rPr lang="en-US" dirty="0"/>
              <a:t> Unions. </a:t>
            </a:r>
          </a:p>
        </p:txBody>
      </p:sp>
      <p:pic>
        <p:nvPicPr>
          <p:cNvPr id="3" name="Imagen 2">
            <a:extLst>
              <a:ext uri="{FF2B5EF4-FFF2-40B4-BE49-F238E27FC236}">
                <a16:creationId xmlns:a16="http://schemas.microsoft.com/office/drawing/2014/main" id="{DF1B7F3B-91FD-4933-AEA8-5E5208D9FE57}"/>
              </a:ext>
            </a:extLst>
          </p:cNvPr>
          <p:cNvPicPr>
            <a:picLocks noChangeAspect="1"/>
          </p:cNvPicPr>
          <p:nvPr/>
        </p:nvPicPr>
        <p:blipFill>
          <a:blip r:embed="rId9"/>
          <a:stretch>
            <a:fillRect/>
          </a:stretch>
        </p:blipFill>
        <p:spPr>
          <a:xfrm>
            <a:off x="7225773" y="1390649"/>
            <a:ext cx="4662650" cy="4559986"/>
          </a:xfrm>
          <a:prstGeom prst="rect">
            <a:avLst/>
          </a:prstGeom>
        </p:spPr>
      </p:pic>
      <p:pic>
        <p:nvPicPr>
          <p:cNvPr id="12" name="Imagen 11">
            <a:extLst>
              <a:ext uri="{FF2B5EF4-FFF2-40B4-BE49-F238E27FC236}">
                <a16:creationId xmlns:a16="http://schemas.microsoft.com/office/drawing/2014/main" id="{C8489C2D-D708-4675-B46E-1D81B744FE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4368" y="3073906"/>
            <a:ext cx="4184760" cy="3003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0188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lnSpc>
                <a:spcPct val="150000"/>
              </a:lnSpc>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1. APROMAR </a:t>
            </a:r>
            <a:r>
              <a:rPr lang="en-GB" sz="1400" dirty="0">
                <a:effectLst/>
                <a:latin typeface="Calibri" panose="020F0502020204030204" pitchFamily="34" charset="0"/>
                <a:ea typeface="DengXian" panose="02010600030101010101" pitchFamily="2" charset="-122"/>
                <a:cs typeface="Times New Roman" panose="02020603050405020304" pitchFamily="18" charset="0"/>
              </a:rPr>
              <a:t> </a:t>
            </a:r>
            <a:endParaRPr lang="es-ES" sz="11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2" name="CuadroTexto 1">
            <a:extLst>
              <a:ext uri="{FF2B5EF4-FFF2-40B4-BE49-F238E27FC236}">
                <a16:creationId xmlns:a16="http://schemas.microsoft.com/office/drawing/2014/main" id="{152B564F-BCDD-4CBF-B87A-78BB016982E9}"/>
              </a:ext>
            </a:extLst>
          </p:cNvPr>
          <p:cNvSpPr txBox="1"/>
          <p:nvPr/>
        </p:nvSpPr>
        <p:spPr>
          <a:xfrm>
            <a:off x="332952" y="605709"/>
            <a:ext cx="5041688" cy="923330"/>
          </a:xfrm>
          <a:prstGeom prst="rect">
            <a:avLst/>
          </a:prstGeom>
          <a:solidFill>
            <a:schemeClr val="bg1">
              <a:alpha val="85000"/>
            </a:schemeClr>
          </a:solidFill>
        </p:spPr>
        <p:txBody>
          <a:bodyPr wrap="square" rtlCol="0">
            <a:spAutoFit/>
          </a:bodyPr>
          <a:lstStyle/>
          <a:p>
            <a:pPr algn="ctr"/>
            <a:r>
              <a:rPr lang="en-GB" dirty="0"/>
              <a:t>Spanish Aquaculture Farmer’s Association (1986)</a:t>
            </a:r>
          </a:p>
          <a:p>
            <a:pPr algn="ctr"/>
            <a:r>
              <a:rPr lang="en-GB" dirty="0"/>
              <a:t>&amp; </a:t>
            </a:r>
          </a:p>
          <a:p>
            <a:pPr algn="ctr"/>
            <a:r>
              <a:rPr lang="en-GB" dirty="0"/>
              <a:t>European Producer’s Organisation (OPP nº30)</a:t>
            </a:r>
          </a:p>
        </p:txBody>
      </p:sp>
      <p:graphicFrame>
        <p:nvGraphicFramePr>
          <p:cNvPr id="3" name="Diagrama 2">
            <a:extLst>
              <a:ext uri="{FF2B5EF4-FFF2-40B4-BE49-F238E27FC236}">
                <a16:creationId xmlns:a16="http://schemas.microsoft.com/office/drawing/2014/main" id="{42FD5389-E7BB-4B61-B16A-90D5AC987062}"/>
              </a:ext>
            </a:extLst>
          </p:cNvPr>
          <p:cNvGraphicFramePr/>
          <p:nvPr>
            <p:extLst>
              <p:ext uri="{D42A27DB-BD31-4B8C-83A1-F6EECF244321}">
                <p14:modId xmlns:p14="http://schemas.microsoft.com/office/powerpoint/2010/main" val="92761302"/>
              </p:ext>
            </p:extLst>
          </p:nvPr>
        </p:nvGraphicFramePr>
        <p:xfrm>
          <a:off x="-1537843" y="2385365"/>
          <a:ext cx="6876507" cy="38669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C51B4AEC-5D93-4D44-A11D-44293A96123D}"/>
              </a:ext>
            </a:extLst>
          </p:cNvPr>
          <p:cNvSpPr txBox="1"/>
          <p:nvPr/>
        </p:nvSpPr>
        <p:spPr>
          <a:xfrm>
            <a:off x="332952" y="1742781"/>
            <a:ext cx="5041688" cy="923330"/>
          </a:xfrm>
          <a:prstGeom prst="rect">
            <a:avLst/>
          </a:prstGeom>
          <a:solidFill>
            <a:schemeClr val="bg1">
              <a:alpha val="85000"/>
            </a:schemeClr>
          </a:solidFill>
        </p:spPr>
        <p:txBody>
          <a:bodyPr wrap="square" rtlCol="0">
            <a:spAutoFit/>
          </a:bodyPr>
          <a:lstStyle/>
          <a:p>
            <a:pPr marL="285750" indent="-285750">
              <a:buFont typeface="Wingdings" panose="05000000000000000000" pitchFamily="2" charset="2"/>
              <a:buChar char="ü"/>
            </a:pPr>
            <a:r>
              <a:rPr lang="en-GB" dirty="0"/>
              <a:t>Improve the </a:t>
            </a:r>
            <a:r>
              <a:rPr lang="en-GB" b="1" dirty="0"/>
              <a:t>competitiveness</a:t>
            </a:r>
            <a:r>
              <a:rPr lang="en-GB" dirty="0"/>
              <a:t> of our members </a:t>
            </a:r>
          </a:p>
          <a:p>
            <a:pPr marL="285750" indent="-285750">
              <a:buFont typeface="Wingdings" panose="05000000000000000000" pitchFamily="2" charset="2"/>
              <a:buChar char="ü"/>
            </a:pPr>
            <a:r>
              <a:rPr lang="en-GB" dirty="0"/>
              <a:t>Promote the </a:t>
            </a:r>
            <a:r>
              <a:rPr lang="en-GB" b="1" dirty="0"/>
              <a:t>sustainable development </a:t>
            </a:r>
            <a:r>
              <a:rPr lang="en-GB" dirty="0"/>
              <a:t>of the aquaculture sector</a:t>
            </a:r>
            <a:endParaRPr lang="es-ES" dirty="0"/>
          </a:p>
        </p:txBody>
      </p:sp>
      <p:pic>
        <p:nvPicPr>
          <p:cNvPr id="14" name="Imagen 13" descr="Imagen que contiene texto&#10;&#10;Descripción generada automáticamente">
            <a:extLst>
              <a:ext uri="{FF2B5EF4-FFF2-40B4-BE49-F238E27FC236}">
                <a16:creationId xmlns:a16="http://schemas.microsoft.com/office/drawing/2014/main" id="{E0E02F07-9AF6-433C-88ED-A0431325F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070" y="5329178"/>
            <a:ext cx="839374" cy="587775"/>
          </a:xfrm>
          <a:prstGeom prst="rect">
            <a:avLst/>
          </a:prstGeom>
        </p:spPr>
      </p:pic>
      <p:pic>
        <p:nvPicPr>
          <p:cNvPr id="10" name="Imagen 9">
            <a:extLst>
              <a:ext uri="{FF2B5EF4-FFF2-40B4-BE49-F238E27FC236}">
                <a16:creationId xmlns:a16="http://schemas.microsoft.com/office/drawing/2014/main" id="{6395A617-B720-4A20-A0BA-280A90EAAB3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20700000">
            <a:off x="4350139" y="1757004"/>
            <a:ext cx="1913982" cy="1570447"/>
          </a:xfrm>
          <a:prstGeom prst="rect">
            <a:avLst/>
          </a:prstGeom>
        </p:spPr>
      </p:pic>
      <p:sp>
        <p:nvSpPr>
          <p:cNvPr id="15" name="CuadroTexto 14">
            <a:extLst>
              <a:ext uri="{FF2B5EF4-FFF2-40B4-BE49-F238E27FC236}">
                <a16:creationId xmlns:a16="http://schemas.microsoft.com/office/drawing/2014/main" id="{2720F8E9-738A-467C-BA00-F5B99BD3B364}"/>
              </a:ext>
            </a:extLst>
          </p:cNvPr>
          <p:cNvSpPr txBox="1"/>
          <p:nvPr/>
        </p:nvSpPr>
        <p:spPr>
          <a:xfrm>
            <a:off x="583765" y="6238245"/>
            <a:ext cx="3733192" cy="369332"/>
          </a:xfrm>
          <a:prstGeom prst="rect">
            <a:avLst/>
          </a:prstGeom>
          <a:noFill/>
        </p:spPr>
        <p:txBody>
          <a:bodyPr wrap="square" rtlCol="0">
            <a:spAutoFit/>
          </a:bodyPr>
          <a:lstStyle/>
          <a:p>
            <a:pPr algn="ctr"/>
            <a:r>
              <a:rPr lang="en-US" u="sng" dirty="0">
                <a:solidFill>
                  <a:schemeClr val="bg1"/>
                </a:solidFill>
                <a:hlinkClick r:id="rId11">
                  <a:extLst>
                    <a:ext uri="{A12FA001-AC4F-418D-AE19-62706E023703}">
                      <ahyp:hlinkClr xmlns:ahyp="http://schemas.microsoft.com/office/drawing/2018/hyperlinkcolor" val="tx"/>
                    </a:ext>
                  </a:extLst>
                </a:hlinkClick>
              </a:rPr>
              <a:t>http://www.apromar.es/asociados</a:t>
            </a:r>
            <a:endParaRPr lang="es-ES" dirty="0">
              <a:solidFill>
                <a:schemeClr val="bg1"/>
              </a:solidFill>
            </a:endParaRPr>
          </a:p>
        </p:txBody>
      </p:sp>
      <p:sp>
        <p:nvSpPr>
          <p:cNvPr id="16" name="CuadroTexto 15">
            <a:extLst>
              <a:ext uri="{FF2B5EF4-FFF2-40B4-BE49-F238E27FC236}">
                <a16:creationId xmlns:a16="http://schemas.microsoft.com/office/drawing/2014/main" id="{A78763A7-CD46-4F82-8EC4-BFED655C2A9A}"/>
              </a:ext>
            </a:extLst>
          </p:cNvPr>
          <p:cNvSpPr txBox="1"/>
          <p:nvPr/>
        </p:nvSpPr>
        <p:spPr>
          <a:xfrm>
            <a:off x="6413299" y="971025"/>
            <a:ext cx="4090270" cy="646331"/>
          </a:xfrm>
          <a:prstGeom prst="rect">
            <a:avLst/>
          </a:prstGeom>
          <a:solidFill>
            <a:schemeClr val="bg1"/>
          </a:solidFill>
        </p:spPr>
        <p:txBody>
          <a:bodyPr wrap="square" rtlCol="0">
            <a:spAutoFit/>
          </a:bodyPr>
          <a:lstStyle/>
          <a:p>
            <a:pPr marL="285750" indent="-285750">
              <a:buFontTx/>
              <a:buChar char="-"/>
            </a:pPr>
            <a:r>
              <a:rPr lang="en-GB" dirty="0"/>
              <a:t>General Assembly- Board of Directors</a:t>
            </a:r>
          </a:p>
          <a:p>
            <a:pPr marL="285750" indent="-285750">
              <a:buFontTx/>
              <a:buChar char="-"/>
            </a:pPr>
            <a:r>
              <a:rPr lang="en-GB" dirty="0"/>
              <a:t>Secretariat- Mr. Javier Ojeda</a:t>
            </a:r>
            <a:endParaRPr lang="es-ES" dirty="0"/>
          </a:p>
        </p:txBody>
      </p:sp>
      <p:pic>
        <p:nvPicPr>
          <p:cNvPr id="22" name="Imagen 21" descr="REMA 2">
            <a:extLst>
              <a:ext uri="{FF2B5EF4-FFF2-40B4-BE49-F238E27FC236}">
                <a16:creationId xmlns:a16="http://schemas.microsoft.com/office/drawing/2014/main" id="{FC4C8B2B-1E86-499F-863D-9EAF11BC084D}"/>
              </a:ext>
            </a:extLst>
          </p:cNvPr>
          <p:cNvPicPr>
            <a:picLocks noGrp="1" noChangeAspect="1"/>
          </p:cNvPicPr>
          <p:nvPr isPhoto="1"/>
        </p:nvPicPr>
        <p:blipFill rotWithShape="1">
          <a:blip r:embed="rId12">
            <a:extLst>
              <a:ext uri="{28A0092B-C50C-407E-A947-70E740481C1C}">
                <a14:useLocalDpi xmlns:a14="http://schemas.microsoft.com/office/drawing/2010/main" val="0"/>
              </a:ext>
            </a:extLst>
          </a:blip>
          <a:srcRect b="16667"/>
          <a:stretch/>
        </p:blipFill>
        <p:spPr>
          <a:xfrm>
            <a:off x="7055738" y="1764036"/>
            <a:ext cx="4231950" cy="2380472"/>
          </a:xfrm>
          <a:prstGeom prst="rect">
            <a:avLst/>
          </a:prstGeom>
          <a:ln>
            <a:noFill/>
          </a:ln>
          <a:effectLst>
            <a:outerShdw blurRad="292100" dist="139700" dir="2700000" algn="tl" rotWithShape="0">
              <a:srgbClr val="333333">
                <a:alpha val="65000"/>
              </a:srgbClr>
            </a:outerShdw>
          </a:effectLst>
        </p:spPr>
      </p:pic>
      <p:pic>
        <p:nvPicPr>
          <p:cNvPr id="24" name="Imagen 23" descr="AQUAHUB jornada">
            <a:extLst>
              <a:ext uri="{FF2B5EF4-FFF2-40B4-BE49-F238E27FC236}">
                <a16:creationId xmlns:a16="http://schemas.microsoft.com/office/drawing/2014/main" id="{757BEF79-A6AD-4640-9015-1282123F9D4D}"/>
              </a:ext>
            </a:extLst>
          </p:cNvPr>
          <p:cNvPicPr>
            <a:picLocks noGrp="1" noChangeAspect="1"/>
          </p:cNvPicPr>
          <p:nvPr isPhoto="1"/>
        </p:nvPicPr>
        <p:blipFill rotWithShape="1">
          <a:blip r:embed="rId13">
            <a:extLst>
              <a:ext uri="{28A0092B-C50C-407E-A947-70E740481C1C}">
                <a14:useLocalDpi xmlns:a14="http://schemas.microsoft.com/office/drawing/2010/main" val="0"/>
              </a:ext>
            </a:extLst>
          </a:blip>
          <a:srcRect b="25743"/>
          <a:stretch/>
        </p:blipFill>
        <p:spPr>
          <a:xfrm>
            <a:off x="6387525" y="4186723"/>
            <a:ext cx="4231950" cy="2380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479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3. MARKETING COMPETITIVENESS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graphicFrame>
        <p:nvGraphicFramePr>
          <p:cNvPr id="2" name="Diagrama 1">
            <a:extLst>
              <a:ext uri="{FF2B5EF4-FFF2-40B4-BE49-F238E27FC236}">
                <a16:creationId xmlns:a16="http://schemas.microsoft.com/office/drawing/2014/main" id="{D892BAA2-904F-4D3B-A1D7-18FB62B14F9A}"/>
              </a:ext>
            </a:extLst>
          </p:cNvPr>
          <p:cNvGraphicFramePr/>
          <p:nvPr>
            <p:extLst>
              <p:ext uri="{D42A27DB-BD31-4B8C-83A1-F6EECF244321}">
                <p14:modId xmlns:p14="http://schemas.microsoft.com/office/powerpoint/2010/main" val="2492693885"/>
              </p:ext>
            </p:extLst>
          </p:nvPr>
        </p:nvGraphicFramePr>
        <p:xfrm>
          <a:off x="288288" y="5742987"/>
          <a:ext cx="10642309" cy="1448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F13C0C92-B70B-420A-8C82-6D7687743583}"/>
              </a:ext>
            </a:extLst>
          </p:cNvPr>
          <p:cNvSpPr txBox="1"/>
          <p:nvPr/>
        </p:nvSpPr>
        <p:spPr>
          <a:xfrm>
            <a:off x="303578" y="411454"/>
            <a:ext cx="4999942" cy="523220"/>
          </a:xfrm>
          <a:prstGeom prst="rect">
            <a:avLst/>
          </a:prstGeom>
          <a:noFill/>
        </p:spPr>
        <p:txBody>
          <a:bodyPr wrap="square" rtlCol="0">
            <a:spAutoFit/>
          </a:bodyPr>
          <a:lstStyle/>
          <a:p>
            <a:r>
              <a:rPr lang="es-ES" sz="2800" b="1" dirty="0">
                <a:solidFill>
                  <a:schemeClr val="accent4"/>
                </a:solidFill>
                <a:effectLst>
                  <a:outerShdw blurRad="38100" dist="38100" dir="2700000" algn="tl">
                    <a:srgbClr val="000000">
                      <a:alpha val="43137"/>
                    </a:srgbClr>
                  </a:outerShdw>
                </a:effectLst>
                <a:latin typeface="Apple Garamond" panose="02000506080000020004" pitchFamily="2" charset="0"/>
              </a:rPr>
              <a:t>10. COMMUNICATION </a:t>
            </a:r>
          </a:p>
        </p:txBody>
      </p:sp>
      <p:sp>
        <p:nvSpPr>
          <p:cNvPr id="9" name="CuadroTexto 8">
            <a:extLst>
              <a:ext uri="{FF2B5EF4-FFF2-40B4-BE49-F238E27FC236}">
                <a16:creationId xmlns:a16="http://schemas.microsoft.com/office/drawing/2014/main" id="{1435C225-5239-4460-B281-FD0C48E715DB}"/>
              </a:ext>
            </a:extLst>
          </p:cNvPr>
          <p:cNvSpPr txBox="1"/>
          <p:nvPr/>
        </p:nvSpPr>
        <p:spPr>
          <a:xfrm>
            <a:off x="303579" y="1150282"/>
            <a:ext cx="7254900" cy="4524315"/>
          </a:xfrm>
          <a:prstGeom prst="rect">
            <a:avLst/>
          </a:prstGeom>
          <a:solidFill>
            <a:schemeClr val="bg1">
              <a:alpha val="85000"/>
            </a:schemeClr>
          </a:solidFill>
        </p:spPr>
        <p:txBody>
          <a:bodyPr wrap="square" rtlCol="0">
            <a:spAutoFit/>
          </a:bodyPr>
          <a:lstStyle>
            <a:defPPr>
              <a:defRPr lang="es-ES"/>
            </a:defPPr>
          </a:lstStyle>
          <a:p>
            <a:pPr marL="285750" indent="-285750">
              <a:buFont typeface="Wingdings" panose="05000000000000000000" pitchFamily="2" charset="2"/>
              <a:buChar char="Ø"/>
            </a:pPr>
            <a:r>
              <a:rPr lang="en-US" dirty="0"/>
              <a:t>Our main communication action is the publication of APROMAR’s </a:t>
            </a:r>
            <a:r>
              <a:rPr lang="en-US" b="1" dirty="0"/>
              <a:t>Annual Report </a:t>
            </a:r>
            <a:r>
              <a:rPr lang="en-US" dirty="0"/>
              <a:t>titled </a:t>
            </a:r>
            <a:r>
              <a:rPr lang="en-US" b="1" dirty="0"/>
              <a:t>Aquaculture in Spain</a:t>
            </a:r>
            <a:r>
              <a:rPr lang="en-US" dirty="0"/>
              <a:t>. You can download the 2019 edition in English from this link: </a:t>
            </a:r>
          </a:p>
          <a:p>
            <a:pPr marL="285750" indent="-285750">
              <a:buFont typeface="Wingdings" panose="05000000000000000000" pitchFamily="2" charset="2"/>
              <a:buChar char="Ø"/>
            </a:pPr>
            <a:endParaRPr lang="en-US" dirty="0"/>
          </a:p>
          <a:p>
            <a:pPr algn="ctr"/>
            <a:r>
              <a:rPr lang="es-ES" dirty="0">
                <a:hlinkClick r:id="rId9"/>
              </a:rPr>
              <a:t>http://www.apromar.es/content/aquaculture-spain-2019 </a:t>
            </a:r>
            <a:endParaRPr lang="es-ES" dirty="0"/>
          </a:p>
          <a:p>
            <a:endParaRPr lang="es-ES" dirty="0"/>
          </a:p>
          <a:p>
            <a:endParaRPr lang="es-ES" dirty="0"/>
          </a:p>
          <a:p>
            <a:pPr marL="285750" indent="-285750">
              <a:buFont typeface="Wingdings" panose="05000000000000000000" pitchFamily="2" charset="2"/>
              <a:buChar char="Ø"/>
            </a:pPr>
            <a:r>
              <a:rPr lang="en-US" dirty="0"/>
              <a:t>APROMAR also offers sound information to the media and society, reacts to negative news, release press news, participates in conferences and workshop and is active in Social Networks: </a:t>
            </a:r>
          </a:p>
          <a:p>
            <a:pPr lvl="1"/>
            <a:r>
              <a:rPr lang="es-ES" dirty="0"/>
              <a:t>-Facebook: @</a:t>
            </a:r>
            <a:r>
              <a:rPr lang="es-ES" dirty="0" err="1"/>
              <a:t>AsociacionAcuicultura</a:t>
            </a:r>
            <a:r>
              <a:rPr lang="es-ES" dirty="0"/>
              <a:t> </a:t>
            </a:r>
          </a:p>
          <a:p>
            <a:pPr lvl="1"/>
            <a:r>
              <a:rPr lang="es-ES" dirty="0"/>
              <a:t>-Twitter: @</a:t>
            </a:r>
            <a:r>
              <a:rPr lang="es-ES" dirty="0" err="1"/>
              <a:t>APROMAR_acui</a:t>
            </a:r>
            <a:r>
              <a:rPr lang="es-ES" dirty="0"/>
              <a:t> </a:t>
            </a:r>
          </a:p>
          <a:p>
            <a:pPr lvl="1"/>
            <a:r>
              <a:rPr lang="es-ES" dirty="0"/>
              <a:t>-LinkedIn: @APROMAR </a:t>
            </a:r>
          </a:p>
          <a:p>
            <a:pPr lvl="1"/>
            <a:r>
              <a:rPr lang="es-ES" dirty="0"/>
              <a:t>-Instagram: @</a:t>
            </a:r>
            <a:r>
              <a:rPr lang="es-ES" dirty="0" err="1"/>
              <a:t>APROMAR_acui</a:t>
            </a:r>
            <a:r>
              <a:rPr lang="es-ES" dirty="0"/>
              <a:t> </a:t>
            </a:r>
          </a:p>
          <a:p>
            <a:pPr lvl="1"/>
            <a:endParaRPr lang="es-ES" dirty="0"/>
          </a:p>
          <a:p>
            <a:pPr lvl="1"/>
            <a:endParaRPr lang="en-US" dirty="0"/>
          </a:p>
        </p:txBody>
      </p:sp>
      <p:pic>
        <p:nvPicPr>
          <p:cNvPr id="5" name="Imagen 4">
            <a:extLst>
              <a:ext uri="{FF2B5EF4-FFF2-40B4-BE49-F238E27FC236}">
                <a16:creationId xmlns:a16="http://schemas.microsoft.com/office/drawing/2014/main" id="{7B21442B-3693-4434-85D9-4BEAC86EE574}"/>
              </a:ext>
            </a:extLst>
          </p:cNvPr>
          <p:cNvPicPr>
            <a:picLocks noChangeAspect="1"/>
          </p:cNvPicPr>
          <p:nvPr/>
        </p:nvPicPr>
        <p:blipFill>
          <a:blip r:embed="rId10"/>
          <a:stretch>
            <a:fillRect/>
          </a:stretch>
        </p:blipFill>
        <p:spPr>
          <a:xfrm>
            <a:off x="3843727" y="4486723"/>
            <a:ext cx="3638550" cy="847725"/>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F59486AD-0686-45B5-939D-ADDCCAF7BFDC}"/>
              </a:ext>
            </a:extLst>
          </p:cNvPr>
          <p:cNvPicPr>
            <a:picLocks noChangeAspect="1"/>
          </p:cNvPicPr>
          <p:nvPr/>
        </p:nvPicPr>
        <p:blipFill>
          <a:blip r:embed="rId11"/>
          <a:stretch>
            <a:fillRect/>
          </a:stretch>
        </p:blipFill>
        <p:spPr>
          <a:xfrm>
            <a:off x="7812059" y="1279775"/>
            <a:ext cx="3406826" cy="46548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0379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3. MARKETING COMPETITIVENESS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graphicFrame>
        <p:nvGraphicFramePr>
          <p:cNvPr id="2" name="Diagrama 1">
            <a:extLst>
              <a:ext uri="{FF2B5EF4-FFF2-40B4-BE49-F238E27FC236}">
                <a16:creationId xmlns:a16="http://schemas.microsoft.com/office/drawing/2014/main" id="{D892BAA2-904F-4D3B-A1D7-18FB62B14F9A}"/>
              </a:ext>
            </a:extLst>
          </p:cNvPr>
          <p:cNvGraphicFramePr/>
          <p:nvPr>
            <p:extLst>
              <p:ext uri="{D42A27DB-BD31-4B8C-83A1-F6EECF244321}">
                <p14:modId xmlns:p14="http://schemas.microsoft.com/office/powerpoint/2010/main" val="3986504248"/>
              </p:ext>
            </p:extLst>
          </p:nvPr>
        </p:nvGraphicFramePr>
        <p:xfrm>
          <a:off x="288288" y="5742987"/>
          <a:ext cx="10642309" cy="1448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F13C0C92-B70B-420A-8C82-6D7687743583}"/>
              </a:ext>
            </a:extLst>
          </p:cNvPr>
          <p:cNvSpPr txBox="1"/>
          <p:nvPr/>
        </p:nvSpPr>
        <p:spPr>
          <a:xfrm>
            <a:off x="303578" y="411454"/>
            <a:ext cx="4999942" cy="523220"/>
          </a:xfrm>
          <a:prstGeom prst="rect">
            <a:avLst/>
          </a:prstGeom>
          <a:noFill/>
        </p:spPr>
        <p:txBody>
          <a:bodyPr wrap="square" rtlCol="0">
            <a:spAutoFit/>
          </a:bodyPr>
          <a:lstStyle/>
          <a:p>
            <a:r>
              <a:rPr lang="es-ES" sz="2800" b="1" dirty="0">
                <a:solidFill>
                  <a:schemeClr val="accent4"/>
                </a:solidFill>
                <a:effectLst>
                  <a:outerShdw blurRad="38100" dist="38100" dir="2700000" algn="tl">
                    <a:srgbClr val="000000">
                      <a:alpha val="43137"/>
                    </a:srgbClr>
                  </a:outerShdw>
                </a:effectLst>
                <a:latin typeface="Apple Garamond" panose="02000506080000020004" pitchFamily="2" charset="0"/>
              </a:rPr>
              <a:t>11. PROMOTION </a:t>
            </a:r>
          </a:p>
        </p:txBody>
      </p:sp>
      <p:sp>
        <p:nvSpPr>
          <p:cNvPr id="9" name="CuadroTexto 8">
            <a:extLst>
              <a:ext uri="{FF2B5EF4-FFF2-40B4-BE49-F238E27FC236}">
                <a16:creationId xmlns:a16="http://schemas.microsoft.com/office/drawing/2014/main" id="{1435C225-5239-4460-B281-FD0C48E715DB}"/>
              </a:ext>
            </a:extLst>
          </p:cNvPr>
          <p:cNvSpPr txBox="1"/>
          <p:nvPr/>
        </p:nvSpPr>
        <p:spPr>
          <a:xfrm>
            <a:off x="303578" y="1150282"/>
            <a:ext cx="7536278" cy="646331"/>
          </a:xfrm>
          <a:prstGeom prst="rect">
            <a:avLst/>
          </a:prstGeom>
          <a:solidFill>
            <a:schemeClr val="bg1">
              <a:alpha val="85000"/>
            </a:schemeClr>
          </a:solidFill>
        </p:spPr>
        <p:txBody>
          <a:bodyPr wrap="square" rtlCol="0">
            <a:spAutoFit/>
          </a:bodyPr>
          <a:lstStyle>
            <a:defPPr>
              <a:defRPr lang="es-ES"/>
            </a:defPPr>
          </a:lstStyle>
          <a:p>
            <a:pPr marL="285750" indent="-285750">
              <a:buFont typeface="Wingdings" panose="05000000000000000000" pitchFamily="2" charset="2"/>
              <a:buChar char="Ø"/>
            </a:pPr>
            <a:r>
              <a:rPr lang="en-US" dirty="0"/>
              <a:t>In this measure we include all APROMAR actions related with the participation in </a:t>
            </a:r>
            <a:r>
              <a:rPr lang="en-US" b="1" dirty="0"/>
              <a:t>Food Fairs </a:t>
            </a:r>
            <a:r>
              <a:rPr lang="en-US" dirty="0"/>
              <a:t>and </a:t>
            </a:r>
            <a:r>
              <a:rPr lang="en-US" b="1" dirty="0"/>
              <a:t>aquaculture products promotion events</a:t>
            </a:r>
          </a:p>
        </p:txBody>
      </p:sp>
      <p:pic>
        <p:nvPicPr>
          <p:cNvPr id="16" name="Imagen 15">
            <a:extLst>
              <a:ext uri="{FF2B5EF4-FFF2-40B4-BE49-F238E27FC236}">
                <a16:creationId xmlns:a16="http://schemas.microsoft.com/office/drawing/2014/main" id="{32D614FC-D958-4D6B-8BE7-382B42EFD1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5183" y="1640655"/>
            <a:ext cx="3198992" cy="4265323"/>
          </a:xfrm>
          <a:prstGeom prst="rect">
            <a:avLst/>
          </a:prstGeom>
          <a:ln>
            <a:noFill/>
          </a:ln>
          <a:effectLst>
            <a:outerShdw blurRad="292100" dist="139700" dir="2700000" algn="tl" rotWithShape="0">
              <a:srgbClr val="333333">
                <a:alpha val="65000"/>
              </a:srgbClr>
            </a:outerShdw>
          </a:effectLst>
        </p:spPr>
      </p:pic>
      <p:pic>
        <p:nvPicPr>
          <p:cNvPr id="18" name="Imagen 17">
            <a:extLst>
              <a:ext uri="{FF2B5EF4-FFF2-40B4-BE49-F238E27FC236}">
                <a16:creationId xmlns:a16="http://schemas.microsoft.com/office/drawing/2014/main" id="{45DA59A6-72EF-4B12-B7D6-5F44E5215C25}"/>
              </a:ext>
            </a:extLst>
          </p:cNvPr>
          <p:cNvPicPr>
            <a:picLocks noChangeAspect="1"/>
          </p:cNvPicPr>
          <p:nvPr/>
        </p:nvPicPr>
        <p:blipFill rotWithShape="1">
          <a:blip r:embed="rId10">
            <a:extLst>
              <a:ext uri="{28A0092B-C50C-407E-A947-70E740481C1C}">
                <a14:useLocalDpi xmlns:a14="http://schemas.microsoft.com/office/drawing/2010/main" val="0"/>
              </a:ext>
            </a:extLst>
          </a:blip>
          <a:srcRect b="23539"/>
          <a:stretch/>
        </p:blipFill>
        <p:spPr>
          <a:xfrm>
            <a:off x="671390" y="2289220"/>
            <a:ext cx="6306925" cy="36167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7524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4. BENEFITS OF EU ASSOCIATIONS</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2" name="Rectángulo 1">
            <a:extLst>
              <a:ext uri="{FF2B5EF4-FFF2-40B4-BE49-F238E27FC236}">
                <a16:creationId xmlns:a16="http://schemas.microsoft.com/office/drawing/2014/main" id="{B41F7358-877F-4D58-AC9A-D5803840A312}"/>
              </a:ext>
            </a:extLst>
          </p:cNvPr>
          <p:cNvSpPr/>
          <p:nvPr/>
        </p:nvSpPr>
        <p:spPr>
          <a:xfrm>
            <a:off x="282166" y="1363631"/>
            <a:ext cx="10995433" cy="3650358"/>
          </a:xfrm>
          <a:prstGeom prst="rect">
            <a:avLst/>
          </a:prstGeom>
          <a:solidFill>
            <a:schemeClr val="bg1">
              <a:alpha val="85000"/>
            </a:schemeClr>
          </a:solidFill>
        </p:spPr>
        <p:txBody>
          <a:bodyPr wrap="square" rtlCol="0">
            <a:spAutoFit/>
          </a:bodyPr>
          <a:lstStyle/>
          <a:p>
            <a:pPr marL="285750" indent="-285750">
              <a:lnSpc>
                <a:spcPct val="150000"/>
              </a:lnSpc>
              <a:buFont typeface="Wingdings" panose="05000000000000000000" pitchFamily="2" charset="2"/>
              <a:buChar char="Ø"/>
            </a:pPr>
            <a:r>
              <a:rPr lang="en-US" dirty="0"/>
              <a:t>Every single aquaculture association in Spain or Europe works in different ways so the benefits for their members are varied. </a:t>
            </a:r>
          </a:p>
          <a:p>
            <a:endParaRPr lang="en-US" dirty="0"/>
          </a:p>
          <a:p>
            <a:pPr marL="285750" indent="-285750">
              <a:buFont typeface="Wingdings" panose="05000000000000000000" pitchFamily="2" charset="2"/>
              <a:buChar char="Ø"/>
            </a:pPr>
            <a:r>
              <a:rPr lang="en-US" b="1" dirty="0"/>
              <a:t>APROMAR is one of the most active fish farmer’s association in Spain and Europe</a:t>
            </a:r>
            <a:r>
              <a:rPr lang="en-US" dirty="0"/>
              <a:t>.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The </a:t>
            </a:r>
            <a:r>
              <a:rPr lang="en-US" b="1" dirty="0"/>
              <a:t>main assets </a:t>
            </a:r>
            <a:r>
              <a:rPr lang="en-US" dirty="0"/>
              <a:t>of APROMAR are: </a:t>
            </a:r>
          </a:p>
          <a:p>
            <a:pPr lvl="1">
              <a:lnSpc>
                <a:spcPct val="150000"/>
              </a:lnSpc>
            </a:pPr>
            <a:r>
              <a:rPr lang="en-US" dirty="0"/>
              <a:t>1) The capacity to </a:t>
            </a:r>
            <a:r>
              <a:rPr lang="en-US" b="1" dirty="0"/>
              <a:t>influence in the decisions </a:t>
            </a:r>
            <a:r>
              <a:rPr lang="en-US" dirty="0"/>
              <a:t>of other </a:t>
            </a:r>
            <a:r>
              <a:rPr lang="en-US" dirty="0" err="1"/>
              <a:t>organisations</a:t>
            </a:r>
            <a:r>
              <a:rPr lang="en-US" dirty="0"/>
              <a:t> (public or private) → </a:t>
            </a:r>
            <a:r>
              <a:rPr lang="en-US" b="1" dirty="0"/>
              <a:t>lobbying effectiveness</a:t>
            </a:r>
            <a:r>
              <a:rPr lang="en-US" dirty="0"/>
              <a:t> </a:t>
            </a:r>
          </a:p>
          <a:p>
            <a:pPr lvl="1">
              <a:lnSpc>
                <a:spcPct val="150000"/>
              </a:lnSpc>
            </a:pPr>
            <a:r>
              <a:rPr lang="en-US" dirty="0"/>
              <a:t>2) To be a </a:t>
            </a:r>
            <a:r>
              <a:rPr lang="en-US" b="1" dirty="0"/>
              <a:t>community to share ideas and create common opinions</a:t>
            </a:r>
            <a:r>
              <a:rPr lang="en-US" dirty="0"/>
              <a:t>. </a:t>
            </a:r>
          </a:p>
          <a:p>
            <a:pPr lvl="1">
              <a:lnSpc>
                <a:spcPct val="150000"/>
              </a:lnSpc>
            </a:pPr>
            <a:r>
              <a:rPr lang="en-US" dirty="0"/>
              <a:t>3) To be an </a:t>
            </a:r>
            <a:r>
              <a:rPr lang="en-US" b="1" dirty="0"/>
              <a:t>information hub</a:t>
            </a:r>
            <a:r>
              <a:rPr lang="en-US" dirty="0"/>
              <a:t> and a </a:t>
            </a:r>
            <a:r>
              <a:rPr lang="en-US" b="1" dirty="0"/>
              <a:t>source of sectorial knowledge</a:t>
            </a:r>
            <a:r>
              <a:rPr lang="en-US" dirty="0"/>
              <a:t>. </a:t>
            </a:r>
          </a:p>
          <a:p>
            <a:pPr lvl="1">
              <a:lnSpc>
                <a:spcPct val="150000"/>
              </a:lnSpc>
            </a:pPr>
            <a:r>
              <a:rPr lang="en-US" dirty="0"/>
              <a:t>4) The possibility to </a:t>
            </a:r>
            <a:r>
              <a:rPr lang="en-US" b="1" dirty="0"/>
              <a:t>act as enabler to achieve results</a:t>
            </a:r>
            <a:r>
              <a:rPr lang="en-US" dirty="0"/>
              <a:t>. </a:t>
            </a:r>
          </a:p>
        </p:txBody>
      </p:sp>
    </p:spTree>
    <p:extLst>
      <p:ext uri="{BB962C8B-B14F-4D97-AF65-F5344CB8AC3E}">
        <p14:creationId xmlns:p14="http://schemas.microsoft.com/office/powerpoint/2010/main" val="4048167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4. BENEFITS OF EU ASSOCIATIONS</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2" name="Rectángulo 1">
            <a:extLst>
              <a:ext uri="{FF2B5EF4-FFF2-40B4-BE49-F238E27FC236}">
                <a16:creationId xmlns:a16="http://schemas.microsoft.com/office/drawing/2014/main" id="{B41F7358-877F-4D58-AC9A-D5803840A312}"/>
              </a:ext>
            </a:extLst>
          </p:cNvPr>
          <p:cNvSpPr/>
          <p:nvPr/>
        </p:nvSpPr>
        <p:spPr>
          <a:xfrm>
            <a:off x="282166" y="1363631"/>
            <a:ext cx="10995433" cy="1711366"/>
          </a:xfrm>
          <a:prstGeom prst="rect">
            <a:avLst/>
          </a:prstGeom>
          <a:solidFill>
            <a:schemeClr val="bg1">
              <a:alpha val="85000"/>
            </a:schemeClr>
          </a:solidFill>
        </p:spPr>
        <p:txBody>
          <a:bodyPr wrap="square" rtlCol="0">
            <a:spAutoFit/>
          </a:bodyPr>
          <a:lstStyle/>
          <a:p>
            <a:pPr marL="285750" indent="-285750">
              <a:lnSpc>
                <a:spcPct val="150000"/>
              </a:lnSpc>
              <a:buFont typeface="Wingdings" panose="05000000000000000000" pitchFamily="2" charset="2"/>
              <a:buChar char="Ø"/>
            </a:pPr>
            <a:r>
              <a:rPr lang="en-US" dirty="0"/>
              <a:t>And the keys to the “</a:t>
            </a:r>
            <a:r>
              <a:rPr lang="en-US" b="1" dirty="0"/>
              <a:t>success</a:t>
            </a:r>
            <a:r>
              <a:rPr lang="en-US" dirty="0"/>
              <a:t>” of APROMAR are, on one hand, the </a:t>
            </a:r>
            <a:r>
              <a:rPr lang="en-US" b="1" dirty="0"/>
              <a:t>Spanish aquaculture industry</a:t>
            </a:r>
            <a:r>
              <a:rPr lang="en-US" dirty="0"/>
              <a:t>: </a:t>
            </a:r>
          </a:p>
          <a:p>
            <a:pPr lvl="1">
              <a:lnSpc>
                <a:spcPct val="150000"/>
              </a:lnSpc>
            </a:pPr>
            <a:r>
              <a:rPr lang="en-US" dirty="0"/>
              <a:t>1) The (relatively) large </a:t>
            </a:r>
            <a:r>
              <a:rPr lang="en-US" b="1" dirty="0"/>
              <a:t>size and diversity </a:t>
            </a:r>
            <a:r>
              <a:rPr lang="en-US" dirty="0"/>
              <a:t>of the Spanish aquaculture </a:t>
            </a:r>
            <a:r>
              <a:rPr lang="en-US" b="1" dirty="0"/>
              <a:t>industry</a:t>
            </a:r>
            <a:r>
              <a:rPr lang="en-US" dirty="0"/>
              <a:t>. </a:t>
            </a:r>
          </a:p>
          <a:p>
            <a:pPr lvl="1">
              <a:lnSpc>
                <a:spcPct val="150000"/>
              </a:lnSpc>
            </a:pPr>
            <a:r>
              <a:rPr lang="en-US" dirty="0"/>
              <a:t>2) The </a:t>
            </a:r>
            <a:r>
              <a:rPr lang="en-US" b="1" dirty="0"/>
              <a:t>high representativeness</a:t>
            </a:r>
            <a:r>
              <a:rPr lang="en-US" dirty="0"/>
              <a:t> of APROMAR within the industry. </a:t>
            </a:r>
          </a:p>
          <a:p>
            <a:pPr lvl="1">
              <a:lnSpc>
                <a:spcPct val="150000"/>
              </a:lnSpc>
            </a:pPr>
            <a:r>
              <a:rPr lang="en-US" dirty="0"/>
              <a:t>3) APROMAR’s </a:t>
            </a:r>
            <a:r>
              <a:rPr lang="en-US" b="1" dirty="0"/>
              <a:t>good reputation and credibility</a:t>
            </a:r>
            <a:r>
              <a:rPr lang="en-US" dirty="0"/>
              <a:t>. </a:t>
            </a:r>
          </a:p>
        </p:txBody>
      </p:sp>
      <p:sp>
        <p:nvSpPr>
          <p:cNvPr id="3" name="Rectángulo 2">
            <a:extLst>
              <a:ext uri="{FF2B5EF4-FFF2-40B4-BE49-F238E27FC236}">
                <a16:creationId xmlns:a16="http://schemas.microsoft.com/office/drawing/2014/main" id="{834D9909-CCE8-4A64-8D91-92DB82AA45DB}"/>
              </a:ext>
            </a:extLst>
          </p:cNvPr>
          <p:cNvSpPr/>
          <p:nvPr/>
        </p:nvSpPr>
        <p:spPr>
          <a:xfrm>
            <a:off x="282166" y="3544772"/>
            <a:ext cx="9641305" cy="2542363"/>
          </a:xfrm>
          <a:prstGeom prst="rect">
            <a:avLst/>
          </a:prstGeom>
          <a:solidFill>
            <a:schemeClr val="bg1">
              <a:alpha val="85000"/>
            </a:schemeClr>
          </a:solidFill>
        </p:spPr>
        <p:txBody>
          <a:bodyPr wrap="square" rtlCol="0">
            <a:spAutoFit/>
          </a:bodyPr>
          <a:lstStyle/>
          <a:p>
            <a:pPr marL="285750" indent="-285750">
              <a:lnSpc>
                <a:spcPct val="150000"/>
              </a:lnSpc>
              <a:buFont typeface="Wingdings" panose="05000000000000000000" pitchFamily="2" charset="2"/>
              <a:buChar char="Ø"/>
            </a:pPr>
            <a:r>
              <a:rPr lang="en-US" dirty="0"/>
              <a:t>On the other hand, the association has: </a:t>
            </a:r>
          </a:p>
          <a:p>
            <a:pPr lvl="1">
              <a:lnSpc>
                <a:spcPct val="150000"/>
              </a:lnSpc>
            </a:pPr>
            <a:r>
              <a:rPr lang="en-US" dirty="0"/>
              <a:t>1) An </a:t>
            </a:r>
            <a:r>
              <a:rPr lang="en-US" b="1" dirty="0"/>
              <a:t>impartial and dedicated Board of Directors</a:t>
            </a:r>
            <a:r>
              <a:rPr lang="en-US" dirty="0"/>
              <a:t>. </a:t>
            </a:r>
          </a:p>
          <a:p>
            <a:pPr lvl="1">
              <a:lnSpc>
                <a:spcPct val="150000"/>
              </a:lnSpc>
            </a:pPr>
            <a:r>
              <a:rPr lang="en-US" dirty="0"/>
              <a:t>2</a:t>
            </a:r>
            <a:r>
              <a:rPr lang="en-US" b="1" dirty="0"/>
              <a:t>) Fair internal governance and transparency</a:t>
            </a:r>
            <a:r>
              <a:rPr lang="en-US" dirty="0"/>
              <a:t>. </a:t>
            </a:r>
          </a:p>
          <a:p>
            <a:pPr lvl="1">
              <a:lnSpc>
                <a:spcPct val="150000"/>
              </a:lnSpc>
            </a:pPr>
            <a:r>
              <a:rPr lang="en-US" dirty="0"/>
              <a:t>3) </a:t>
            </a:r>
            <a:r>
              <a:rPr lang="en-US" b="1" dirty="0"/>
              <a:t>Good communication </a:t>
            </a:r>
            <a:r>
              <a:rPr lang="en-US" dirty="0"/>
              <a:t>(internal and external). </a:t>
            </a:r>
          </a:p>
          <a:p>
            <a:pPr lvl="1">
              <a:lnSpc>
                <a:spcPct val="150000"/>
              </a:lnSpc>
            </a:pPr>
            <a:r>
              <a:rPr lang="en-US" dirty="0"/>
              <a:t>4) Professional management </a:t>
            </a:r>
            <a:r>
              <a:rPr lang="en-US" b="1" dirty="0"/>
              <a:t>team</a:t>
            </a:r>
            <a:r>
              <a:rPr lang="en-US" dirty="0"/>
              <a:t> for the association.</a:t>
            </a:r>
          </a:p>
          <a:p>
            <a:pPr lvl="1">
              <a:lnSpc>
                <a:spcPct val="150000"/>
              </a:lnSpc>
            </a:pPr>
            <a:r>
              <a:rPr lang="en-US" dirty="0"/>
              <a:t>5</a:t>
            </a:r>
            <a:r>
              <a:rPr lang="en-US" b="1" dirty="0"/>
              <a:t>) Internal quality discussions and agreements</a:t>
            </a:r>
            <a:r>
              <a:rPr lang="en-US" dirty="0"/>
              <a:t>. (Toxic debates are left outside meeting rooms).</a:t>
            </a:r>
          </a:p>
        </p:txBody>
      </p:sp>
    </p:spTree>
    <p:extLst>
      <p:ext uri="{BB962C8B-B14F-4D97-AF65-F5344CB8AC3E}">
        <p14:creationId xmlns:p14="http://schemas.microsoft.com/office/powerpoint/2010/main" val="4145296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5. WORKING CONDITIONS</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2" name="Rectángulo 1">
            <a:extLst>
              <a:ext uri="{FF2B5EF4-FFF2-40B4-BE49-F238E27FC236}">
                <a16:creationId xmlns:a16="http://schemas.microsoft.com/office/drawing/2014/main" id="{8B60D7EB-888C-4817-9807-8C05373A0C55}"/>
              </a:ext>
            </a:extLst>
          </p:cNvPr>
          <p:cNvSpPr/>
          <p:nvPr/>
        </p:nvSpPr>
        <p:spPr>
          <a:xfrm>
            <a:off x="358989" y="626108"/>
            <a:ext cx="10196716" cy="5866350"/>
          </a:xfrm>
          <a:prstGeom prst="rect">
            <a:avLst/>
          </a:prstGeom>
          <a:solidFill>
            <a:schemeClr val="bg1">
              <a:alpha val="85000"/>
            </a:schemeClr>
          </a:solidFill>
        </p:spPr>
        <p:txBody>
          <a:bodyPr wrap="square" rtlCol="0">
            <a:spAutoFit/>
          </a:bodyPr>
          <a:lstStyle/>
          <a:p>
            <a:pPr marL="285750" indent="-285750" algn="just">
              <a:lnSpc>
                <a:spcPct val="150000"/>
              </a:lnSpc>
              <a:buFont typeface="Wingdings" panose="05000000000000000000" pitchFamily="2" charset="2"/>
              <a:buChar char="Ø"/>
            </a:pPr>
            <a:r>
              <a:rPr lang="en-US" b="1" dirty="0"/>
              <a:t>Negotiation of the Collective </a:t>
            </a:r>
            <a:r>
              <a:rPr lang="en-US" b="1" dirty="0" err="1"/>
              <a:t>Labour</a:t>
            </a:r>
            <a:r>
              <a:rPr lang="en-US" b="1" dirty="0"/>
              <a:t> Agreement</a:t>
            </a:r>
          </a:p>
          <a:p>
            <a:pPr marL="742950" lvl="1" indent="-285750" algn="just">
              <a:lnSpc>
                <a:spcPct val="150000"/>
              </a:lnSpc>
              <a:buFont typeface="Wingdings" panose="05000000000000000000" pitchFamily="2" charset="2"/>
              <a:buChar char="§"/>
            </a:pPr>
            <a:r>
              <a:rPr lang="en-US" dirty="0"/>
              <a:t>APROMAR = </a:t>
            </a:r>
            <a:r>
              <a:rPr lang="en-US" b="1" dirty="0"/>
              <a:t>Coordinator</a:t>
            </a:r>
            <a:r>
              <a:rPr lang="en-US" dirty="0"/>
              <a:t> in the negotiation with the </a:t>
            </a:r>
            <a:r>
              <a:rPr lang="en-US" dirty="0" err="1"/>
              <a:t>Labour</a:t>
            </a:r>
            <a:r>
              <a:rPr lang="en-US" dirty="0"/>
              <a:t> Unions and is </a:t>
            </a:r>
            <a:r>
              <a:rPr lang="en-US" b="1" dirty="0"/>
              <a:t>representing the industry</a:t>
            </a:r>
          </a:p>
          <a:p>
            <a:pPr marL="742950" lvl="1" indent="-285750" algn="just">
              <a:lnSpc>
                <a:spcPct val="150000"/>
              </a:lnSpc>
              <a:buFont typeface="Wingdings" panose="05000000000000000000" pitchFamily="2" charset="2"/>
              <a:buChar char="§"/>
            </a:pPr>
            <a:r>
              <a:rPr lang="en-US" b="1" dirty="0"/>
              <a:t>Minimum standards on working conditions </a:t>
            </a:r>
            <a:r>
              <a:rPr lang="en-US" dirty="0"/>
              <a:t>in aquaculture farms: working time, working shifts, salaries and workers categories</a:t>
            </a:r>
          </a:p>
          <a:p>
            <a:pPr marL="742950" lvl="1" indent="-285750" algn="just">
              <a:lnSpc>
                <a:spcPct val="150000"/>
              </a:lnSpc>
              <a:buFont typeface="Wingdings" panose="05000000000000000000" pitchFamily="2" charset="2"/>
              <a:buChar char="§"/>
            </a:pPr>
            <a:r>
              <a:rPr lang="en-US" dirty="0"/>
              <a:t>In 2018 the negotiation of the </a:t>
            </a:r>
            <a:r>
              <a:rPr lang="en-US" b="1" dirty="0"/>
              <a:t>V Collective </a:t>
            </a:r>
            <a:r>
              <a:rPr lang="en-US" b="1" dirty="0" err="1"/>
              <a:t>Labour</a:t>
            </a:r>
            <a:r>
              <a:rPr lang="en-US" b="1" dirty="0"/>
              <a:t> Agreement of Marine Aquaculture </a:t>
            </a:r>
            <a:r>
              <a:rPr lang="en-US" dirty="0"/>
              <a:t>started and it has been </a:t>
            </a:r>
            <a:r>
              <a:rPr lang="en-US" b="1" dirty="0"/>
              <a:t>signed in 2019 </a:t>
            </a:r>
            <a:endParaRPr lang="en-US" dirty="0"/>
          </a:p>
          <a:p>
            <a:pPr marL="285750" indent="-285750" algn="just">
              <a:lnSpc>
                <a:spcPct val="150000"/>
              </a:lnSpc>
              <a:buFont typeface="Wingdings" panose="05000000000000000000" pitchFamily="2" charset="2"/>
              <a:buChar char="Ø"/>
            </a:pPr>
            <a:r>
              <a:rPr lang="en-US" b="1" dirty="0"/>
              <a:t>Promoting the best risk prevention practices </a:t>
            </a:r>
            <a:r>
              <a:rPr lang="en-US" dirty="0"/>
              <a:t>through the cooperation with the State Foundation for Occupational Risk Prevention (Fund. PRL). At the moment, we are evaluating the risk of manual manipulation of feeds sacs </a:t>
            </a:r>
          </a:p>
          <a:p>
            <a:pPr marL="285750" indent="-285750" algn="just">
              <a:lnSpc>
                <a:spcPct val="150000"/>
              </a:lnSpc>
              <a:buFont typeface="Wingdings" panose="05000000000000000000" pitchFamily="2" charset="2"/>
              <a:buChar char="Ø"/>
            </a:pPr>
            <a:endParaRPr lang="en-US" dirty="0"/>
          </a:p>
          <a:p>
            <a:pPr marL="285750" indent="-285750" algn="just">
              <a:lnSpc>
                <a:spcPct val="150000"/>
              </a:lnSpc>
              <a:buFont typeface="Wingdings" panose="05000000000000000000" pitchFamily="2" charset="2"/>
              <a:buChar char="Ø"/>
            </a:pPr>
            <a:r>
              <a:rPr lang="en-US" dirty="0"/>
              <a:t>The previous years &gt; projects about chemical products manipulation and diving risk. </a:t>
            </a:r>
          </a:p>
          <a:p>
            <a:pPr algn="just">
              <a:lnSpc>
                <a:spcPct val="150000"/>
              </a:lnSpc>
            </a:pPr>
            <a:endParaRPr lang="en-US" dirty="0"/>
          </a:p>
          <a:p>
            <a:pPr marL="285750" indent="-285750" algn="just">
              <a:lnSpc>
                <a:spcPct val="150000"/>
              </a:lnSpc>
              <a:buFont typeface="Wingdings" panose="05000000000000000000" pitchFamily="2" charset="2"/>
              <a:buChar char="Ø"/>
            </a:pPr>
            <a:r>
              <a:rPr lang="en-US" dirty="0"/>
              <a:t>APROMAR improves </a:t>
            </a:r>
            <a:r>
              <a:rPr lang="en-US" b="1" dirty="0"/>
              <a:t>education and training courses</a:t>
            </a:r>
            <a:r>
              <a:rPr lang="en-US" dirty="0"/>
              <a:t>.</a:t>
            </a:r>
            <a:endParaRPr lang="es-ES" dirty="0"/>
          </a:p>
        </p:txBody>
      </p:sp>
      <p:pic>
        <p:nvPicPr>
          <p:cNvPr id="3" name="Imagen 2">
            <a:extLst>
              <a:ext uri="{FF2B5EF4-FFF2-40B4-BE49-F238E27FC236}">
                <a16:creationId xmlns:a16="http://schemas.microsoft.com/office/drawing/2014/main" id="{FB3FE4F8-E6E1-4B22-A7ED-43E4C81BB93B}"/>
              </a:ext>
            </a:extLst>
          </p:cNvPr>
          <p:cNvPicPr>
            <a:picLocks noChangeAspect="1"/>
          </p:cNvPicPr>
          <p:nvPr/>
        </p:nvPicPr>
        <p:blipFill>
          <a:blip r:embed="rId4"/>
          <a:stretch>
            <a:fillRect/>
          </a:stretch>
        </p:blipFill>
        <p:spPr>
          <a:xfrm>
            <a:off x="8687111" y="4455288"/>
            <a:ext cx="1756183" cy="1776604"/>
          </a:xfrm>
          <a:prstGeom prst="rect">
            <a:avLst/>
          </a:prstGeom>
        </p:spPr>
      </p:pic>
    </p:spTree>
    <p:extLst>
      <p:ext uri="{BB962C8B-B14F-4D97-AF65-F5344CB8AC3E}">
        <p14:creationId xmlns:p14="http://schemas.microsoft.com/office/powerpoint/2010/main" val="3533682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alpha val="85000"/>
            </a:schemeClr>
          </a:solid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7390152" y="0"/>
            <a:ext cx="4696914"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6. NATURAL ENVIRONMENT ISSUES</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2" name="Rectángulo 1">
            <a:extLst>
              <a:ext uri="{FF2B5EF4-FFF2-40B4-BE49-F238E27FC236}">
                <a16:creationId xmlns:a16="http://schemas.microsoft.com/office/drawing/2014/main" id="{5A279198-E475-4EBD-A98C-1452FCA8D21C}"/>
              </a:ext>
            </a:extLst>
          </p:cNvPr>
          <p:cNvSpPr/>
          <p:nvPr/>
        </p:nvSpPr>
        <p:spPr>
          <a:xfrm>
            <a:off x="202238" y="619719"/>
            <a:ext cx="7187914" cy="6032421"/>
          </a:xfrm>
          <a:prstGeom prst="rect">
            <a:avLst/>
          </a:prstGeom>
          <a:solidFill>
            <a:schemeClr val="bg1">
              <a:alpha val="85000"/>
            </a:schemeClr>
          </a:solidFill>
        </p:spPr>
        <p:txBody>
          <a:bodyPr wrap="square">
            <a:spAutoFit/>
          </a:bodyPr>
          <a:lstStyle/>
          <a:p>
            <a:pPr marL="285750" indent="-285750">
              <a:buFont typeface="Wingdings" panose="05000000000000000000" pitchFamily="2" charset="2"/>
              <a:buChar char="Ø"/>
            </a:pPr>
            <a:r>
              <a:rPr lang="en-US" dirty="0">
                <a:solidFill>
                  <a:srgbClr val="000000"/>
                </a:solidFill>
                <a:latin typeface="Verdana" panose="020B0604030504040204" pitchFamily="34" charset="0"/>
              </a:rPr>
              <a:t>The European Environment Framework Directives are: </a:t>
            </a:r>
          </a:p>
          <a:p>
            <a:endParaRPr lang="en-US" dirty="0">
              <a:solidFill>
                <a:srgbClr val="000000"/>
              </a:solidFill>
              <a:latin typeface="Verdana" panose="020B0604030504040204" pitchFamily="34" charset="0"/>
            </a:endParaRPr>
          </a:p>
          <a:p>
            <a:pPr marL="742950" lvl="1" indent="-285750">
              <a:buFont typeface="Wingdings" panose="05000000000000000000" pitchFamily="2" charset="2"/>
              <a:buChar char="§"/>
            </a:pPr>
            <a:r>
              <a:rPr lang="es-ES" dirty="0" err="1">
                <a:solidFill>
                  <a:srgbClr val="000000"/>
                </a:solidFill>
                <a:latin typeface="Calibri" panose="020F0502020204030204" pitchFamily="34" charset="0"/>
              </a:rPr>
              <a:t>Habitats</a:t>
            </a:r>
            <a:r>
              <a:rPr lang="es-ES" dirty="0">
                <a:solidFill>
                  <a:srgbClr val="000000"/>
                </a:solidFill>
                <a:latin typeface="Calibri" panose="020F0502020204030204" pitchFamily="34" charset="0"/>
              </a:rPr>
              <a:t>: </a:t>
            </a:r>
          </a:p>
          <a:p>
            <a:r>
              <a:rPr lang="es-ES" sz="1400" dirty="0">
                <a:solidFill>
                  <a:srgbClr val="0462C1"/>
                </a:solidFill>
                <a:latin typeface="Verdana" panose="020B0604030504040204" pitchFamily="34" charset="0"/>
              </a:rPr>
              <a:t>https://eur-lex.europa.eu/legal-content/EN/TXT/PDF/?uri=CELEX:31992L0043&amp;from=EN </a:t>
            </a:r>
          </a:p>
          <a:p>
            <a:endParaRPr lang="es-ES" dirty="0"/>
          </a:p>
          <a:p>
            <a:pPr marL="742950" lvl="1" indent="-285750">
              <a:buFont typeface="Wingdings" panose="05000000000000000000" pitchFamily="2" charset="2"/>
              <a:buChar char="§"/>
            </a:pPr>
            <a:r>
              <a:rPr lang="es-ES" dirty="0" err="1"/>
              <a:t>Birds</a:t>
            </a:r>
            <a:r>
              <a:rPr lang="es-ES" dirty="0"/>
              <a:t>: </a:t>
            </a:r>
          </a:p>
          <a:p>
            <a:r>
              <a:rPr lang="es-ES" sz="1400" dirty="0">
                <a:solidFill>
                  <a:srgbClr val="0462C1"/>
                </a:solidFill>
                <a:latin typeface="Verdana" panose="020B0604030504040204" pitchFamily="34" charset="0"/>
                <a:hlinkClick r:id="rId4"/>
              </a:rPr>
              <a:t>https://eur-lex.europa.eu/legal-content/EN/TXT/PDF/?uri=CELEX:32009L0147&amp;from=EN</a:t>
            </a:r>
            <a:endParaRPr lang="es-ES" sz="1400" dirty="0">
              <a:solidFill>
                <a:srgbClr val="0462C1"/>
              </a:solidFill>
              <a:latin typeface="Verdana" panose="020B0604030504040204" pitchFamily="34" charset="0"/>
            </a:endParaRPr>
          </a:p>
          <a:p>
            <a:r>
              <a:rPr lang="es-ES" sz="1400" dirty="0">
                <a:solidFill>
                  <a:srgbClr val="0462C1"/>
                </a:solidFill>
                <a:latin typeface="Verdana" panose="020B0604030504040204" pitchFamily="34" charset="0"/>
              </a:rPr>
              <a:t> </a:t>
            </a:r>
          </a:p>
          <a:p>
            <a:pPr marL="742950" lvl="1" indent="-285750">
              <a:buFont typeface="Wingdings" panose="05000000000000000000" pitchFamily="2" charset="2"/>
              <a:buChar char="§"/>
            </a:pPr>
            <a:r>
              <a:rPr lang="es-ES" dirty="0"/>
              <a:t>Red Natura 2000: </a:t>
            </a:r>
          </a:p>
          <a:p>
            <a:r>
              <a:rPr lang="es-ES" sz="1400" dirty="0">
                <a:solidFill>
                  <a:srgbClr val="0462C1"/>
                </a:solidFill>
                <a:latin typeface="Verdana" panose="020B0604030504040204" pitchFamily="34" charset="0"/>
              </a:rPr>
              <a:t>https://eur-lex.europa.eu/legal-content/EN/TXT/HTML/?uri=LEGISSUM:l28076&amp;from=ES </a:t>
            </a:r>
          </a:p>
          <a:p>
            <a:endParaRPr lang="es-ES" sz="1400" dirty="0">
              <a:solidFill>
                <a:srgbClr val="0462C1"/>
              </a:solidFill>
              <a:latin typeface="Verdana" panose="020B0604030504040204" pitchFamily="34" charset="0"/>
            </a:endParaRPr>
          </a:p>
          <a:p>
            <a:pPr marL="742950" lvl="1" indent="-285750">
              <a:buFont typeface="Wingdings" panose="05000000000000000000" pitchFamily="2" charset="2"/>
              <a:buChar char="§"/>
            </a:pPr>
            <a:r>
              <a:rPr lang="es-ES" dirty="0"/>
              <a:t>Marine </a:t>
            </a:r>
            <a:r>
              <a:rPr lang="es-ES" dirty="0" err="1"/>
              <a:t>Strategy</a:t>
            </a:r>
            <a:r>
              <a:rPr lang="es-ES" dirty="0"/>
              <a:t> (marine </a:t>
            </a:r>
            <a:r>
              <a:rPr lang="es-ES" dirty="0" err="1"/>
              <a:t>waters</a:t>
            </a:r>
            <a:r>
              <a:rPr lang="es-ES" dirty="0"/>
              <a:t>): </a:t>
            </a:r>
          </a:p>
          <a:p>
            <a:r>
              <a:rPr lang="es-ES" sz="1400" dirty="0">
                <a:solidFill>
                  <a:srgbClr val="0462C1"/>
                </a:solidFill>
                <a:latin typeface="Verdana" panose="020B0604030504040204" pitchFamily="34" charset="0"/>
              </a:rPr>
              <a:t>https://eur-lex.europa.eu/legal-content/EN/TXT/PDF/?uri=CELEX:32010D0477(01)&amp;from=EN </a:t>
            </a:r>
          </a:p>
          <a:p>
            <a:endParaRPr lang="es-ES" sz="1400" dirty="0">
              <a:solidFill>
                <a:srgbClr val="0462C1"/>
              </a:solidFill>
              <a:latin typeface="Verdana" panose="020B0604030504040204" pitchFamily="34" charset="0"/>
            </a:endParaRPr>
          </a:p>
          <a:p>
            <a:pPr marL="742950" lvl="1" indent="-285750">
              <a:buFont typeface="Wingdings" panose="05000000000000000000" pitchFamily="2" charset="2"/>
              <a:buChar char="§"/>
            </a:pPr>
            <a:r>
              <a:rPr lang="es-ES" dirty="0" err="1"/>
              <a:t>Water</a:t>
            </a:r>
            <a:r>
              <a:rPr lang="es-ES" dirty="0"/>
              <a:t> (</a:t>
            </a:r>
            <a:r>
              <a:rPr lang="es-ES" dirty="0" err="1"/>
              <a:t>fresh</a:t>
            </a:r>
            <a:r>
              <a:rPr lang="es-ES" dirty="0"/>
              <a:t> </a:t>
            </a:r>
            <a:r>
              <a:rPr lang="es-ES" dirty="0" err="1"/>
              <a:t>waters</a:t>
            </a:r>
            <a:r>
              <a:rPr lang="es-ES" dirty="0"/>
              <a:t>): </a:t>
            </a:r>
          </a:p>
          <a:p>
            <a:r>
              <a:rPr lang="es-ES" sz="1400" dirty="0">
                <a:solidFill>
                  <a:srgbClr val="0462C1"/>
                </a:solidFill>
                <a:latin typeface="Verdana" panose="020B0604030504040204" pitchFamily="34" charset="0"/>
              </a:rPr>
              <a:t>https://eur-lex.europa.eu/resource.html?uri=cellar:5c835afb-2ec6-4577-bdf8-756d3d694eeb.0004.02/DOC_1&amp;format=PDF </a:t>
            </a:r>
          </a:p>
          <a:p>
            <a:endParaRPr lang="es-ES" sz="1400" dirty="0">
              <a:solidFill>
                <a:srgbClr val="0462C1"/>
              </a:solidFill>
              <a:latin typeface="Verdana" panose="020B0604030504040204" pitchFamily="34" charset="0"/>
            </a:endParaRPr>
          </a:p>
          <a:p>
            <a:pPr marL="742950" lvl="1" indent="-285750">
              <a:buFont typeface="Wingdings" panose="05000000000000000000" pitchFamily="2" charset="2"/>
              <a:buChar char="§"/>
            </a:pPr>
            <a:r>
              <a:rPr lang="en-US" dirty="0"/>
              <a:t>Marine Spatial Planning is also important: </a:t>
            </a:r>
            <a:r>
              <a:rPr lang="en-US" sz="1400" dirty="0">
                <a:solidFill>
                  <a:srgbClr val="0462C1"/>
                </a:solidFill>
                <a:latin typeface="Verdana" panose="020B0604030504040204" pitchFamily="34" charset="0"/>
              </a:rPr>
              <a:t>https://eur-lex.europa.eu/legal-content/EN/TXT/PDF/?uri=CELEX:32014L0089&amp;from=EN </a:t>
            </a:r>
            <a:endParaRPr lang="es-ES" sz="1400" dirty="0">
              <a:solidFill>
                <a:srgbClr val="0462C1"/>
              </a:solidFill>
              <a:latin typeface="Verdana" panose="020B0604030504040204" pitchFamily="34" charset="0"/>
            </a:endParaRPr>
          </a:p>
        </p:txBody>
      </p:sp>
      <p:pic>
        <p:nvPicPr>
          <p:cNvPr id="8" name="Picture 10">
            <a:extLst>
              <a:ext uri="{FF2B5EF4-FFF2-40B4-BE49-F238E27FC236}">
                <a16:creationId xmlns:a16="http://schemas.microsoft.com/office/drawing/2014/main" id="{18949F73-E219-4DA4-8D0E-B81F893038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9856" y="4236744"/>
            <a:ext cx="2941142" cy="230389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D1B9AF1A-7DAB-456E-86B9-518A83A5E193}"/>
              </a:ext>
            </a:extLst>
          </p:cNvPr>
          <p:cNvSpPr/>
          <p:nvPr/>
        </p:nvSpPr>
        <p:spPr>
          <a:xfrm>
            <a:off x="6043140" y="1324476"/>
            <a:ext cx="6096000" cy="2800767"/>
          </a:xfrm>
          <a:prstGeom prst="rect">
            <a:avLst/>
          </a:prstGeom>
          <a:solidFill>
            <a:schemeClr val="bg1">
              <a:alpha val="85000"/>
            </a:schemeClr>
          </a:solidFill>
        </p:spPr>
        <p:txBody>
          <a:bodyPr wrap="square">
            <a:spAutoFit/>
          </a:bodyPr>
          <a:lstStyle/>
          <a:p>
            <a:pPr marL="285750" indent="-285750">
              <a:buFont typeface="Wingdings" panose="05000000000000000000" pitchFamily="2" charset="2"/>
              <a:buChar char="Ø"/>
            </a:pPr>
            <a:r>
              <a:rPr lang="en-US" sz="1600" dirty="0">
                <a:solidFill>
                  <a:srgbClr val="000000"/>
                </a:solidFill>
                <a:latin typeface="Verdana" panose="020B0604030504040204" pitchFamily="34" charset="0"/>
              </a:rPr>
              <a:t>Every company &gt; Integrated Environmental Authorization (AAI) and an Environmental Monitoring </a:t>
            </a:r>
            <a:r>
              <a:rPr lang="en-US" sz="1600" dirty="0" err="1">
                <a:solidFill>
                  <a:srgbClr val="000000"/>
                </a:solidFill>
                <a:latin typeface="Verdana" panose="020B0604030504040204" pitchFamily="34" charset="0"/>
              </a:rPr>
              <a:t>Programme</a:t>
            </a:r>
            <a:r>
              <a:rPr lang="en-US" sz="1600" dirty="0">
                <a:solidFill>
                  <a:srgbClr val="000000"/>
                </a:solidFill>
                <a:latin typeface="Verdana" panose="020B0604030504040204" pitchFamily="34" charset="0"/>
              </a:rPr>
              <a:t> to be able to start producing.</a:t>
            </a:r>
          </a:p>
          <a:p>
            <a:r>
              <a:rPr lang="en-US" sz="1600" dirty="0">
                <a:solidFill>
                  <a:srgbClr val="000000"/>
                </a:solidFill>
                <a:latin typeface="Verdana" panose="020B0604030504040204" pitchFamily="34" charset="0"/>
              </a:rPr>
              <a:t> </a:t>
            </a:r>
          </a:p>
          <a:p>
            <a:pPr marL="285750" indent="-285750">
              <a:buFont typeface="Wingdings" panose="05000000000000000000" pitchFamily="2" charset="2"/>
              <a:buChar char="Ø"/>
            </a:pPr>
            <a:r>
              <a:rPr lang="en-US" sz="1600" dirty="0">
                <a:solidFill>
                  <a:srgbClr val="000000"/>
                </a:solidFill>
                <a:latin typeface="Verdana" panose="020B0604030504040204" pitchFamily="34" charset="0"/>
              </a:rPr>
              <a:t>Every Autonomous Communities has its own legal framework, the </a:t>
            </a:r>
            <a:r>
              <a:rPr lang="en-US" sz="1600" b="1" dirty="0">
                <a:solidFill>
                  <a:srgbClr val="000000"/>
                </a:solidFill>
                <a:latin typeface="Verdana" panose="020B0604030504040204" pitchFamily="34" charset="0"/>
              </a:rPr>
              <a:t>farming companies depending on their geographical situation will also have special environmental requirements</a:t>
            </a:r>
            <a:r>
              <a:rPr lang="en-US" sz="1600" dirty="0">
                <a:solidFill>
                  <a:srgbClr val="000000"/>
                </a:solidFill>
                <a:latin typeface="Verdana" panose="020B0604030504040204" pitchFamily="34" charset="0"/>
              </a:rPr>
              <a:t>. </a:t>
            </a:r>
          </a:p>
          <a:p>
            <a:pPr marL="285750" indent="-285750">
              <a:buFont typeface="Wingdings" panose="05000000000000000000" pitchFamily="2" charset="2"/>
              <a:buChar char="Ø"/>
            </a:pPr>
            <a:endParaRPr lang="en-US" sz="1600" dirty="0">
              <a:solidFill>
                <a:srgbClr val="000000"/>
              </a:solidFill>
              <a:latin typeface="Verdana" panose="020B0604030504040204" pitchFamily="34" charset="0"/>
            </a:endParaRPr>
          </a:p>
          <a:p>
            <a:pPr marL="285750" indent="-285750">
              <a:buFont typeface="Wingdings" panose="05000000000000000000" pitchFamily="2" charset="2"/>
              <a:buChar char="Ø"/>
            </a:pPr>
            <a:r>
              <a:rPr lang="en-US" sz="1600" dirty="0">
                <a:solidFill>
                  <a:srgbClr val="000000"/>
                </a:solidFill>
                <a:latin typeface="Verdana" panose="020B0604030504040204" pitchFamily="34" charset="0"/>
              </a:rPr>
              <a:t>The administrative procedure to obtain a new </a:t>
            </a:r>
            <a:r>
              <a:rPr lang="en-US" sz="1600" b="1" dirty="0">
                <a:solidFill>
                  <a:srgbClr val="000000"/>
                </a:solidFill>
                <a:latin typeface="Verdana" panose="020B0604030504040204" pitchFamily="34" charset="0"/>
              </a:rPr>
              <a:t>aquaculture </a:t>
            </a:r>
            <a:r>
              <a:rPr lang="en-US" sz="1600" b="1" dirty="0" err="1">
                <a:solidFill>
                  <a:srgbClr val="000000"/>
                </a:solidFill>
                <a:latin typeface="Verdana" panose="020B0604030504040204" pitchFamily="34" charset="0"/>
              </a:rPr>
              <a:t>licence</a:t>
            </a:r>
            <a:r>
              <a:rPr lang="en-US" sz="1600" b="1" dirty="0">
                <a:solidFill>
                  <a:srgbClr val="000000"/>
                </a:solidFill>
                <a:latin typeface="Verdana" panose="020B0604030504040204" pitchFamily="34" charset="0"/>
              </a:rPr>
              <a:t> last on average 4 years</a:t>
            </a:r>
            <a:r>
              <a:rPr lang="en-US" sz="1600" dirty="0">
                <a:solidFill>
                  <a:srgbClr val="000000"/>
                </a:solidFill>
                <a:latin typeface="Verdana" panose="020B0604030504040204" pitchFamily="34" charset="0"/>
              </a:rPr>
              <a:t>. </a:t>
            </a:r>
            <a:endParaRPr lang="es-ES" sz="1600"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950990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7390152" y="0"/>
            <a:ext cx="4696914"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7. ANIMAL HEALTH</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2" name="Rectángulo 1">
            <a:extLst>
              <a:ext uri="{FF2B5EF4-FFF2-40B4-BE49-F238E27FC236}">
                <a16:creationId xmlns:a16="http://schemas.microsoft.com/office/drawing/2014/main" id="{24EB5A2F-EF1C-47F4-B521-AEA448C74EDD}"/>
              </a:ext>
            </a:extLst>
          </p:cNvPr>
          <p:cNvSpPr/>
          <p:nvPr/>
        </p:nvSpPr>
        <p:spPr>
          <a:xfrm>
            <a:off x="365521" y="473657"/>
            <a:ext cx="6659110" cy="5909310"/>
          </a:xfrm>
          <a:prstGeom prst="rect">
            <a:avLst/>
          </a:prstGeom>
          <a:solidFill>
            <a:schemeClr val="bg1">
              <a:alpha val="85000"/>
            </a:schemeClr>
          </a:solidFill>
        </p:spPr>
        <p:txBody>
          <a:bodyPr wrap="square">
            <a:spAutoFit/>
          </a:bodyPr>
          <a:lstStyle/>
          <a:p>
            <a:endParaRPr lang="en-US" dirty="0">
              <a:solidFill>
                <a:srgbClr val="000000"/>
              </a:solidFill>
              <a:latin typeface="Verdana" panose="020B0604030504040204" pitchFamily="34" charset="0"/>
            </a:endParaRPr>
          </a:p>
          <a:p>
            <a:pPr marL="285750" indent="-285750">
              <a:buFont typeface="Wingdings" panose="05000000000000000000" pitchFamily="2" charset="2"/>
              <a:buChar char="Ø"/>
            </a:pPr>
            <a:r>
              <a:rPr lang="en-US" dirty="0">
                <a:solidFill>
                  <a:srgbClr val="000000"/>
                </a:solidFill>
                <a:latin typeface="Verdana" panose="020B0604030504040204" pitchFamily="34" charset="0"/>
              </a:rPr>
              <a:t>ADS = Association for Animal Health Protection (per region). </a:t>
            </a:r>
          </a:p>
          <a:p>
            <a:endParaRPr lang="en-US" dirty="0">
              <a:solidFill>
                <a:srgbClr val="000000"/>
              </a:solidFill>
              <a:latin typeface="Verdana" panose="020B0604030504040204" pitchFamily="34" charset="0"/>
            </a:endParaRPr>
          </a:p>
          <a:p>
            <a:pPr marL="285750" indent="-285750">
              <a:buFont typeface="Wingdings" panose="05000000000000000000" pitchFamily="2" charset="2"/>
              <a:buChar char="Ø"/>
            </a:pPr>
            <a:r>
              <a:rPr lang="en-US" b="1" dirty="0">
                <a:solidFill>
                  <a:srgbClr val="000000"/>
                </a:solidFill>
                <a:latin typeface="Verdana" panose="020B0604030504040204" pitchFamily="34" charset="0"/>
              </a:rPr>
              <a:t>FEADSA = Federation of ADS (National)</a:t>
            </a:r>
            <a:r>
              <a:rPr lang="en-US" dirty="0">
                <a:solidFill>
                  <a:srgbClr val="000000"/>
                </a:solidFill>
                <a:latin typeface="Verdana" panose="020B0604030504040204" pitchFamily="34" charset="0"/>
              </a:rPr>
              <a:t>. A non-profit organization. It is coordinated by an aquaculture veterinary called Dr. Jordi López. </a:t>
            </a:r>
          </a:p>
          <a:p>
            <a:r>
              <a:rPr lang="en-US" dirty="0">
                <a:solidFill>
                  <a:srgbClr val="000000"/>
                </a:solidFill>
                <a:latin typeface="Verdana" panose="020B0604030504040204" pitchFamily="34" charset="0"/>
              </a:rPr>
              <a:t> </a:t>
            </a: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Each ADS with a veterinarian that freely accesses all farms in the region. </a:t>
            </a: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Common fish health protection plans </a:t>
            </a: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Communication of disease outbreaks between members. </a:t>
            </a:r>
          </a:p>
          <a:p>
            <a:pPr marL="742950" lvl="1" indent="-285750">
              <a:buFont typeface="Wingdings" panose="05000000000000000000" pitchFamily="2" charset="2"/>
              <a:buChar char="§"/>
            </a:pPr>
            <a:r>
              <a:rPr lang="es-ES" dirty="0" err="1">
                <a:solidFill>
                  <a:srgbClr val="000000"/>
                </a:solidFill>
                <a:latin typeface="Verdana" panose="020B0604030504040204" pitchFamily="34" charset="0"/>
              </a:rPr>
              <a:t>Communication</a:t>
            </a:r>
            <a:r>
              <a:rPr lang="es-ES" dirty="0">
                <a:solidFill>
                  <a:srgbClr val="000000"/>
                </a:solidFill>
                <a:latin typeface="Verdana" panose="020B0604030504040204" pitchFamily="34" charset="0"/>
              </a:rPr>
              <a:t> </a:t>
            </a:r>
            <a:r>
              <a:rPr lang="es-ES" dirty="0" err="1">
                <a:solidFill>
                  <a:srgbClr val="000000"/>
                </a:solidFill>
                <a:latin typeface="Verdana" panose="020B0604030504040204" pitchFamily="34" charset="0"/>
              </a:rPr>
              <a:t>with</a:t>
            </a:r>
            <a:r>
              <a:rPr lang="es-ES" dirty="0">
                <a:solidFill>
                  <a:srgbClr val="000000"/>
                </a:solidFill>
                <a:latin typeface="Verdana" panose="020B0604030504040204" pitchFamily="34" charset="0"/>
              </a:rPr>
              <a:t> </a:t>
            </a:r>
            <a:r>
              <a:rPr lang="es-ES" dirty="0" err="1">
                <a:solidFill>
                  <a:srgbClr val="000000"/>
                </a:solidFill>
                <a:latin typeface="Verdana" panose="020B0604030504040204" pitchFamily="34" charset="0"/>
              </a:rPr>
              <a:t>public</a:t>
            </a:r>
            <a:r>
              <a:rPr lang="es-ES" dirty="0">
                <a:solidFill>
                  <a:srgbClr val="000000"/>
                </a:solidFill>
                <a:latin typeface="Verdana" panose="020B0604030504040204" pitchFamily="34" charset="0"/>
              </a:rPr>
              <a:t> </a:t>
            </a:r>
            <a:r>
              <a:rPr lang="es-ES" dirty="0" err="1">
                <a:solidFill>
                  <a:srgbClr val="000000"/>
                </a:solidFill>
                <a:latin typeface="Verdana" panose="020B0604030504040204" pitchFamily="34" charset="0"/>
              </a:rPr>
              <a:t>authorities</a:t>
            </a:r>
            <a:r>
              <a:rPr lang="es-ES" dirty="0">
                <a:solidFill>
                  <a:srgbClr val="000000"/>
                </a:solidFill>
                <a:latin typeface="Verdana" panose="020B0604030504040204" pitchFamily="34" charset="0"/>
              </a:rPr>
              <a:t>. </a:t>
            </a: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FEADSA: Lobby and recommendations at national and EU level. </a:t>
            </a:r>
          </a:p>
          <a:p>
            <a:pPr lvl="1"/>
            <a:endParaRPr lang="en-US" dirty="0">
              <a:solidFill>
                <a:srgbClr val="000000"/>
              </a:solidFill>
              <a:latin typeface="Verdana" panose="020B0604030504040204" pitchFamily="34" charset="0"/>
            </a:endParaRPr>
          </a:p>
          <a:p>
            <a:pPr marL="285750" indent="-285750">
              <a:buFont typeface="Wingdings" panose="05000000000000000000" pitchFamily="2" charset="2"/>
              <a:buChar char="Ø"/>
            </a:pPr>
            <a:r>
              <a:rPr lang="en-US" dirty="0">
                <a:solidFill>
                  <a:srgbClr val="000000"/>
                </a:solidFill>
                <a:latin typeface="Verdana" panose="020B0604030504040204" pitchFamily="34" charset="0"/>
              </a:rPr>
              <a:t>Recently involve in the elaboration:</a:t>
            </a: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Regulation 2019/6 on </a:t>
            </a:r>
            <a:r>
              <a:rPr lang="en-US" b="1" dirty="0">
                <a:solidFill>
                  <a:srgbClr val="000000"/>
                </a:solidFill>
                <a:latin typeface="Verdana" panose="020B0604030504040204" pitchFamily="34" charset="0"/>
              </a:rPr>
              <a:t>veterinary medicines</a:t>
            </a: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Regulation 2019/4 regarding the manufacture, marketing and use of </a:t>
            </a:r>
            <a:r>
              <a:rPr lang="en-US" b="1" dirty="0">
                <a:solidFill>
                  <a:srgbClr val="000000"/>
                </a:solidFill>
                <a:latin typeface="Verdana" panose="020B0604030504040204" pitchFamily="34" charset="0"/>
              </a:rPr>
              <a:t>medicated feed</a:t>
            </a:r>
          </a:p>
        </p:txBody>
      </p:sp>
      <p:pic>
        <p:nvPicPr>
          <p:cNvPr id="8" name="Imagen 7" descr="Imagen que contiene persona, pared, hombre, interior&#10;&#10;Descripción generada automáticamente">
            <a:extLst>
              <a:ext uri="{FF2B5EF4-FFF2-40B4-BE49-F238E27FC236}">
                <a16:creationId xmlns:a16="http://schemas.microsoft.com/office/drawing/2014/main" id="{6D6B3333-3D49-4EE2-9E50-C518295EAA7B}"/>
              </a:ext>
            </a:extLst>
          </p:cNvPr>
          <p:cNvPicPr>
            <a:picLocks noChangeAspect="1"/>
          </p:cNvPicPr>
          <p:nvPr/>
        </p:nvPicPr>
        <p:blipFill rotWithShape="1">
          <a:blip r:embed="rId4">
            <a:extLst>
              <a:ext uri="{28A0092B-C50C-407E-A947-70E740481C1C}">
                <a14:useLocalDpi xmlns:a14="http://schemas.microsoft.com/office/drawing/2010/main" val="0"/>
              </a:ext>
            </a:extLst>
          </a:blip>
          <a:srcRect r="36115"/>
          <a:stretch/>
        </p:blipFill>
        <p:spPr>
          <a:xfrm>
            <a:off x="7525178" y="1390454"/>
            <a:ext cx="3866147" cy="4503372"/>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789DE640-8000-4F64-91D5-E7E1E02B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5339" y="4826977"/>
            <a:ext cx="1793501" cy="1793501"/>
          </a:xfrm>
          <a:prstGeom prst="rect">
            <a:avLst/>
          </a:prstGeom>
        </p:spPr>
      </p:pic>
    </p:spTree>
    <p:extLst>
      <p:ext uri="{BB962C8B-B14F-4D97-AF65-F5344CB8AC3E}">
        <p14:creationId xmlns:p14="http://schemas.microsoft.com/office/powerpoint/2010/main" val="332467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7390152" y="0"/>
            <a:ext cx="4696914"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7. ANIMAL HEALTH</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2" name="Rectángulo 1">
            <a:extLst>
              <a:ext uri="{FF2B5EF4-FFF2-40B4-BE49-F238E27FC236}">
                <a16:creationId xmlns:a16="http://schemas.microsoft.com/office/drawing/2014/main" id="{24EB5A2F-EF1C-47F4-B521-AEA448C74EDD}"/>
              </a:ext>
            </a:extLst>
          </p:cNvPr>
          <p:cNvSpPr/>
          <p:nvPr/>
        </p:nvSpPr>
        <p:spPr>
          <a:xfrm>
            <a:off x="365521" y="473657"/>
            <a:ext cx="11072500" cy="2585323"/>
          </a:xfrm>
          <a:prstGeom prst="rect">
            <a:avLst/>
          </a:prstGeom>
          <a:solidFill>
            <a:schemeClr val="bg1">
              <a:alpha val="85000"/>
            </a:schemeClr>
          </a:solidFill>
        </p:spPr>
        <p:txBody>
          <a:bodyPr wrap="square">
            <a:spAutoFit/>
          </a:bodyPr>
          <a:lstStyle/>
          <a:p>
            <a:endParaRPr lang="en-US" dirty="0">
              <a:solidFill>
                <a:srgbClr val="000000"/>
              </a:solidFill>
              <a:latin typeface="Verdana" panose="020B0604030504040204" pitchFamily="34" charset="0"/>
            </a:endParaRPr>
          </a:p>
          <a:p>
            <a:pPr marL="285750" indent="-285750">
              <a:buFont typeface="Wingdings" panose="05000000000000000000" pitchFamily="2" charset="2"/>
              <a:buChar char="Ø"/>
            </a:pPr>
            <a:r>
              <a:rPr lang="en-US" dirty="0">
                <a:solidFill>
                  <a:srgbClr val="000000"/>
                </a:solidFill>
                <a:latin typeface="Verdana" panose="020B0604030504040204" pitchFamily="34" charset="0"/>
              </a:rPr>
              <a:t>For APROMAR-FEADSA is very important to </a:t>
            </a:r>
            <a:r>
              <a:rPr lang="en-US" b="1" dirty="0">
                <a:solidFill>
                  <a:srgbClr val="000000"/>
                </a:solidFill>
                <a:latin typeface="Verdana" panose="020B0604030504040204" pitchFamily="34" charset="0"/>
              </a:rPr>
              <a:t>collaborate with other countries </a:t>
            </a:r>
            <a:r>
              <a:rPr lang="en-US" dirty="0">
                <a:solidFill>
                  <a:srgbClr val="000000"/>
                </a:solidFill>
                <a:latin typeface="Verdana" panose="020B0604030504040204" pitchFamily="34" charset="0"/>
              </a:rPr>
              <a:t>to improve fish health and welfare.</a:t>
            </a:r>
          </a:p>
          <a:p>
            <a:endParaRPr lang="en-US" dirty="0">
              <a:solidFill>
                <a:srgbClr val="000000"/>
              </a:solidFill>
              <a:latin typeface="Verdana" panose="020B0604030504040204" pitchFamily="34" charset="0"/>
            </a:endParaRPr>
          </a:p>
          <a:p>
            <a:pPr marL="285750" indent="-285750">
              <a:buFont typeface="Wingdings" panose="05000000000000000000" pitchFamily="2" charset="2"/>
              <a:buChar char="Ø"/>
            </a:pPr>
            <a:r>
              <a:rPr lang="en-US" dirty="0">
                <a:solidFill>
                  <a:srgbClr val="000000"/>
                </a:solidFill>
                <a:latin typeface="Verdana" panose="020B0604030504040204" pitchFamily="34" charset="0"/>
              </a:rPr>
              <a:t>Fish welfare:</a:t>
            </a: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Concern about fish sacrifice method. </a:t>
            </a: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We are </a:t>
            </a:r>
            <a:r>
              <a:rPr lang="en-US" b="1" dirty="0">
                <a:solidFill>
                  <a:srgbClr val="000000"/>
                </a:solidFill>
                <a:latin typeface="Verdana" panose="020B0604030504040204" pitchFamily="34" charset="0"/>
              </a:rPr>
              <a:t>open to do research and projects </a:t>
            </a:r>
            <a:r>
              <a:rPr lang="en-US" dirty="0">
                <a:solidFill>
                  <a:srgbClr val="000000"/>
                </a:solidFill>
                <a:latin typeface="Verdana" panose="020B0604030504040204" pitchFamily="34" charset="0"/>
              </a:rPr>
              <a:t>to improve the best possible practice. </a:t>
            </a: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Good chance of keeping the good work started with Izmir University in Healthy Fish Project.</a:t>
            </a:r>
            <a:endParaRPr lang="en-US" b="1" dirty="0">
              <a:solidFill>
                <a:srgbClr val="000000"/>
              </a:solidFill>
              <a:latin typeface="Verdana" panose="020B0604030504040204" pitchFamily="34" charset="0"/>
            </a:endParaRPr>
          </a:p>
        </p:txBody>
      </p:sp>
      <p:pic>
        <p:nvPicPr>
          <p:cNvPr id="3" name="Imagen 2">
            <a:extLst>
              <a:ext uri="{FF2B5EF4-FFF2-40B4-BE49-F238E27FC236}">
                <a16:creationId xmlns:a16="http://schemas.microsoft.com/office/drawing/2014/main" id="{06052E50-E077-44DE-8CEC-06A6A2C919FC}"/>
              </a:ext>
            </a:extLst>
          </p:cNvPr>
          <p:cNvPicPr>
            <a:picLocks noChangeAspect="1"/>
          </p:cNvPicPr>
          <p:nvPr/>
        </p:nvPicPr>
        <p:blipFill>
          <a:blip r:embed="rId4"/>
          <a:stretch>
            <a:fillRect/>
          </a:stretch>
        </p:blipFill>
        <p:spPr>
          <a:xfrm>
            <a:off x="426760" y="3229213"/>
            <a:ext cx="5669240" cy="3458545"/>
          </a:xfrm>
          <a:prstGeom prst="rect">
            <a:avLst/>
          </a:prstGeom>
        </p:spPr>
      </p:pic>
      <p:pic>
        <p:nvPicPr>
          <p:cNvPr id="10" name="Imagen 9">
            <a:extLst>
              <a:ext uri="{FF2B5EF4-FFF2-40B4-BE49-F238E27FC236}">
                <a16:creationId xmlns:a16="http://schemas.microsoft.com/office/drawing/2014/main" id="{789DE640-8000-4F64-91D5-E7E1E02B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1771" y="4634840"/>
            <a:ext cx="1832634" cy="1832634"/>
          </a:xfrm>
          <a:prstGeom prst="rect">
            <a:avLst/>
          </a:prstGeom>
        </p:spPr>
      </p:pic>
    </p:spTree>
    <p:extLst>
      <p:ext uri="{BB962C8B-B14F-4D97-AF65-F5344CB8AC3E}">
        <p14:creationId xmlns:p14="http://schemas.microsoft.com/office/powerpoint/2010/main" val="498020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7390152" y="0"/>
            <a:ext cx="4696914"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8. INTERNAL SANCTIONS</a:t>
            </a:r>
          </a:p>
          <a:p>
            <a:pPr marL="182563" algn="r">
              <a:spcAft>
                <a:spcPts val="1000"/>
              </a:spcAft>
            </a:pP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2" name="Rectángulo 1">
            <a:extLst>
              <a:ext uri="{FF2B5EF4-FFF2-40B4-BE49-F238E27FC236}">
                <a16:creationId xmlns:a16="http://schemas.microsoft.com/office/drawing/2014/main" id="{BDC1C2B8-24CE-4E4D-BEF1-574657DE5144}"/>
              </a:ext>
            </a:extLst>
          </p:cNvPr>
          <p:cNvSpPr/>
          <p:nvPr/>
        </p:nvSpPr>
        <p:spPr>
          <a:xfrm>
            <a:off x="358318" y="1444620"/>
            <a:ext cx="11031577" cy="3139321"/>
          </a:xfrm>
          <a:prstGeom prst="rect">
            <a:avLst/>
          </a:prstGeom>
          <a:solidFill>
            <a:schemeClr val="bg1">
              <a:alpha val="85000"/>
            </a:schemeClr>
          </a:solidFill>
        </p:spPr>
        <p:txBody>
          <a:bodyPr wrap="square">
            <a:spAutoFit/>
          </a:bodyPr>
          <a:lstStyle/>
          <a:p>
            <a:pPr marL="285750" indent="-285750">
              <a:buFont typeface="Wingdings" panose="05000000000000000000" pitchFamily="2" charset="2"/>
              <a:buChar char="Ø"/>
            </a:pPr>
            <a:r>
              <a:rPr lang="en-US" b="1" dirty="0">
                <a:solidFill>
                  <a:srgbClr val="000000"/>
                </a:solidFill>
                <a:latin typeface="Verdana" panose="020B0604030504040204" pitchFamily="34" charset="0"/>
              </a:rPr>
              <a:t>We have a system of sanctions </a:t>
            </a:r>
            <a:r>
              <a:rPr lang="en-US" dirty="0">
                <a:solidFill>
                  <a:srgbClr val="000000"/>
                </a:solidFill>
                <a:latin typeface="Verdana" panose="020B0604030504040204" pitchFamily="34" charset="0"/>
              </a:rPr>
              <a:t>in our Production and Marketing Plan controlled by the management group. </a:t>
            </a:r>
          </a:p>
          <a:p>
            <a:pPr marL="285750" indent="-285750">
              <a:buFont typeface="Wingdings" panose="05000000000000000000" pitchFamily="2" charset="2"/>
              <a:buChar char="Ø"/>
            </a:pPr>
            <a:endParaRPr lang="en-US" dirty="0">
              <a:solidFill>
                <a:srgbClr val="000000"/>
              </a:solidFill>
              <a:latin typeface="Verdana" panose="020B0604030504040204" pitchFamily="34" charset="0"/>
            </a:endParaRPr>
          </a:p>
          <a:p>
            <a:pPr marL="285750" indent="-285750">
              <a:buFont typeface="Wingdings" panose="05000000000000000000" pitchFamily="2" charset="2"/>
              <a:buChar char="Ø"/>
            </a:pPr>
            <a:r>
              <a:rPr lang="en-US" dirty="0">
                <a:solidFill>
                  <a:srgbClr val="000000"/>
                </a:solidFill>
                <a:latin typeface="Verdana" panose="020B0604030504040204" pitchFamily="34" charset="0"/>
              </a:rPr>
              <a:t>It is considered a punishable action for example: poor presentation of the fish or its poor classification by size and size, incorrect labeling, abnormally market intervention, and the sanctions are economic depending on the severity or times that a punishable action is repeated.</a:t>
            </a:r>
          </a:p>
          <a:p>
            <a:endParaRPr lang="en-US" dirty="0">
              <a:solidFill>
                <a:srgbClr val="000000"/>
              </a:solidFill>
              <a:latin typeface="Verdana" panose="020B0604030504040204" pitchFamily="34" charset="0"/>
            </a:endParaRPr>
          </a:p>
          <a:p>
            <a:pPr marL="285750" indent="-285750">
              <a:buFont typeface="Wingdings" panose="05000000000000000000" pitchFamily="2" charset="2"/>
              <a:buChar char="Ø"/>
            </a:pPr>
            <a:r>
              <a:rPr lang="en-US" dirty="0">
                <a:solidFill>
                  <a:srgbClr val="000000"/>
                </a:solidFill>
                <a:latin typeface="Verdana" panose="020B0604030504040204" pitchFamily="34" charset="0"/>
              </a:rPr>
              <a:t>It is difficult to punish a member. </a:t>
            </a:r>
          </a:p>
          <a:p>
            <a:endParaRPr lang="en-US" dirty="0">
              <a:solidFill>
                <a:srgbClr val="000000"/>
              </a:solidFill>
              <a:latin typeface="Verdana" panose="020B0604030504040204" pitchFamily="34" charset="0"/>
            </a:endParaRPr>
          </a:p>
          <a:p>
            <a:pPr marL="285750" indent="-285750">
              <a:buFont typeface="Wingdings" panose="05000000000000000000" pitchFamily="2" charset="2"/>
              <a:buChar char="Ø"/>
            </a:pPr>
            <a:r>
              <a:rPr lang="en-US" dirty="0">
                <a:solidFill>
                  <a:srgbClr val="000000"/>
                </a:solidFill>
                <a:latin typeface="Verdana" panose="020B0604030504040204" pitchFamily="34" charset="0"/>
              </a:rPr>
              <a:t>In APROMAR it has not been necessary to do so.</a:t>
            </a:r>
            <a:endParaRPr lang="es-ES" dirty="0">
              <a:solidFill>
                <a:srgbClr val="000000"/>
              </a:solidFill>
              <a:latin typeface="Verdana" panose="020B0604030504040204" pitchFamily="34" charset="0"/>
            </a:endParaRPr>
          </a:p>
        </p:txBody>
      </p:sp>
    </p:spTree>
    <p:extLst>
      <p:ext uri="{BB962C8B-B14F-4D97-AF65-F5344CB8AC3E}">
        <p14:creationId xmlns:p14="http://schemas.microsoft.com/office/powerpoint/2010/main" val="400667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7390152" y="0"/>
            <a:ext cx="4696914"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9. FISH WELFARE</a:t>
            </a:r>
          </a:p>
          <a:p>
            <a:pPr marL="182563" algn="r">
              <a:spcAft>
                <a:spcPts val="1000"/>
              </a:spcAft>
            </a:pP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2" name="Rectángulo 1">
            <a:extLst>
              <a:ext uri="{FF2B5EF4-FFF2-40B4-BE49-F238E27FC236}">
                <a16:creationId xmlns:a16="http://schemas.microsoft.com/office/drawing/2014/main" id="{656D6CAF-E875-4E73-A9C6-BF71B52C54C2}"/>
              </a:ext>
            </a:extLst>
          </p:cNvPr>
          <p:cNvSpPr/>
          <p:nvPr/>
        </p:nvSpPr>
        <p:spPr>
          <a:xfrm>
            <a:off x="104934" y="671133"/>
            <a:ext cx="10971712" cy="5909310"/>
          </a:xfrm>
          <a:prstGeom prst="rect">
            <a:avLst/>
          </a:prstGeom>
          <a:solidFill>
            <a:schemeClr val="bg1">
              <a:alpha val="85000"/>
            </a:schemeClr>
          </a:solidFill>
        </p:spPr>
        <p:txBody>
          <a:bodyPr wrap="square">
            <a:spAutoFit/>
          </a:bodyPr>
          <a:lstStyle/>
          <a:p>
            <a:pPr marL="285750" indent="-285750">
              <a:buFont typeface="Wingdings" panose="05000000000000000000" pitchFamily="2" charset="2"/>
              <a:buChar char="Ø"/>
            </a:pPr>
            <a:r>
              <a:rPr lang="en-US" b="1" dirty="0">
                <a:solidFill>
                  <a:srgbClr val="000000"/>
                </a:solidFill>
                <a:latin typeface="Verdana" panose="020B0604030504040204" pitchFamily="34" charset="0"/>
              </a:rPr>
              <a:t>APROMAR agrees with FEAP Fish Welfare (may 2019) Resolution</a:t>
            </a:r>
            <a:r>
              <a:rPr lang="en-US" dirty="0">
                <a:solidFill>
                  <a:srgbClr val="000000"/>
                </a:solidFill>
                <a:latin typeface="Verdana" panose="020B0604030504040204" pitchFamily="34" charset="0"/>
              </a:rPr>
              <a:t>. </a:t>
            </a:r>
          </a:p>
          <a:p>
            <a:pPr marL="285750" indent="-285750">
              <a:buFont typeface="Wingdings" panose="05000000000000000000" pitchFamily="2" charset="2"/>
              <a:buChar char="Ø"/>
            </a:pPr>
            <a:endParaRPr lang="en-US" dirty="0">
              <a:solidFill>
                <a:srgbClr val="000000"/>
              </a:solidFill>
              <a:latin typeface="Verdana" panose="020B0604030504040204" pitchFamily="34" charset="0"/>
            </a:endParaRPr>
          </a:p>
          <a:p>
            <a:pPr marL="285750" indent="-285750">
              <a:buFont typeface="Wingdings" panose="05000000000000000000" pitchFamily="2" charset="2"/>
              <a:buChar char="Ø"/>
            </a:pPr>
            <a:r>
              <a:rPr lang="en-US" dirty="0">
                <a:solidFill>
                  <a:srgbClr val="000000"/>
                </a:solidFill>
                <a:latin typeface="Verdana" panose="020B0604030504040204" pitchFamily="34" charset="0"/>
              </a:rPr>
              <a:t>Fish farmers are the owners of their fish stocks and are responsible for them. </a:t>
            </a:r>
          </a:p>
          <a:p>
            <a:pPr marL="285750" indent="-285750">
              <a:buFont typeface="Wingdings" panose="05000000000000000000" pitchFamily="2" charset="2"/>
              <a:buChar char="Ø"/>
            </a:pPr>
            <a:endParaRPr lang="en-US" dirty="0">
              <a:solidFill>
                <a:srgbClr val="000000"/>
              </a:solidFill>
              <a:latin typeface="Verdana" panose="020B0604030504040204" pitchFamily="34" charset="0"/>
            </a:endParaRPr>
          </a:p>
          <a:p>
            <a:pPr marL="285750" indent="-285750">
              <a:buFont typeface="Wingdings" panose="05000000000000000000" pitchFamily="2" charset="2"/>
              <a:buChar char="Ø"/>
            </a:pPr>
            <a:r>
              <a:rPr lang="en-US" dirty="0">
                <a:solidFill>
                  <a:srgbClr val="000000"/>
                </a:solidFill>
                <a:latin typeface="Verdana" panose="020B0604030504040204" pitchFamily="34" charset="0"/>
              </a:rPr>
              <a:t>And FEAP position most relevant arguments are: </a:t>
            </a: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FEAP promotes a </a:t>
            </a:r>
            <a:r>
              <a:rPr lang="en-US" b="1" dirty="0">
                <a:solidFill>
                  <a:srgbClr val="000000"/>
                </a:solidFill>
                <a:latin typeface="Verdana" panose="020B0604030504040204" pitchFamily="34" charset="0"/>
              </a:rPr>
              <a:t>holistic approach </a:t>
            </a:r>
            <a:r>
              <a:rPr lang="en-US" dirty="0">
                <a:solidFill>
                  <a:srgbClr val="000000"/>
                </a:solidFill>
                <a:latin typeface="Verdana" panose="020B0604030504040204" pitchFamily="34" charset="0"/>
              </a:rPr>
              <a:t>to fish welfare in which specific welfare issues must be </a:t>
            </a:r>
            <a:r>
              <a:rPr lang="en-US" b="1" dirty="0">
                <a:solidFill>
                  <a:srgbClr val="000000"/>
                </a:solidFill>
                <a:latin typeface="Verdana" panose="020B0604030504040204" pitchFamily="34" charset="0"/>
              </a:rPr>
              <a:t>considered alongside the limitations </a:t>
            </a:r>
            <a:r>
              <a:rPr lang="en-US" dirty="0">
                <a:solidFill>
                  <a:srgbClr val="000000"/>
                </a:solidFill>
                <a:latin typeface="Verdana" panose="020B0604030504040204" pitchFamily="34" charset="0"/>
              </a:rPr>
              <a:t>of the physical farming environment, workers safety, environmental protection, product quality and economic viability. </a:t>
            </a:r>
          </a:p>
          <a:p>
            <a:pPr marL="742950" lvl="1" indent="-285750">
              <a:buFont typeface="Wingdings" panose="05000000000000000000" pitchFamily="2" charset="2"/>
              <a:buChar char="§"/>
            </a:pPr>
            <a:endParaRPr lang="en-US" dirty="0">
              <a:solidFill>
                <a:srgbClr val="000000"/>
              </a:solidFill>
              <a:latin typeface="Verdana" panose="020B0604030504040204" pitchFamily="34" charset="0"/>
            </a:endParaRPr>
          </a:p>
          <a:p>
            <a:pPr marL="742950" lvl="1" indent="-285750">
              <a:buFont typeface="Wingdings" panose="05000000000000000000" pitchFamily="2" charset="2"/>
              <a:buChar char="§"/>
            </a:pPr>
            <a:r>
              <a:rPr lang="en-US" dirty="0">
                <a:latin typeface="Verdana" panose="020B0604030504040204" pitchFamily="34" charset="0"/>
                <a:ea typeface="Verdana" panose="020B0604030504040204" pitchFamily="34" charset="0"/>
              </a:rPr>
              <a:t>FEAP understands that </a:t>
            </a:r>
            <a:r>
              <a:rPr lang="en-US" b="1" dirty="0">
                <a:latin typeface="Verdana" panose="020B0604030504040204" pitchFamily="34" charset="0"/>
                <a:ea typeface="Verdana" panose="020B0604030504040204" pitchFamily="34" charset="0"/>
              </a:rPr>
              <a:t>Good Practice at farm level is key to ensuring the adequate welfare </a:t>
            </a:r>
            <a:r>
              <a:rPr lang="en-US" dirty="0">
                <a:latin typeface="Verdana" panose="020B0604030504040204" pitchFamily="34" charset="0"/>
                <a:ea typeface="Verdana" panose="020B0604030504040204" pitchFamily="34" charset="0"/>
              </a:rPr>
              <a:t>of fish and, for this reason, promotes their </a:t>
            </a:r>
            <a:r>
              <a:rPr lang="en-US" b="1" dirty="0">
                <a:latin typeface="Verdana" panose="020B0604030504040204" pitchFamily="34" charset="0"/>
                <a:ea typeface="Verdana" panose="020B0604030504040204" pitchFamily="34" charset="0"/>
              </a:rPr>
              <a:t>uptake within the industry</a:t>
            </a:r>
            <a:r>
              <a:rPr lang="en-US" dirty="0">
                <a:latin typeface="Verdana" panose="020B0604030504040204" pitchFamily="34" charset="0"/>
                <a:ea typeface="Verdana" panose="020B0604030504040204" pitchFamily="34" charset="0"/>
              </a:rPr>
              <a:t>.</a:t>
            </a:r>
          </a:p>
          <a:p>
            <a:pPr marL="742950" lvl="1" indent="-285750">
              <a:buFont typeface="Wingdings" panose="05000000000000000000" pitchFamily="2" charset="2"/>
              <a:buChar char="§"/>
            </a:pPr>
            <a:endParaRPr lang="en-US" dirty="0">
              <a:latin typeface="Verdana" panose="020B0604030504040204" pitchFamily="34" charset="0"/>
              <a:ea typeface="Verdana" panose="020B0604030504040204" pitchFamily="34" charset="0"/>
            </a:endParaRPr>
          </a:p>
          <a:p>
            <a:pPr marL="742950" lvl="1" indent="-285750">
              <a:buFont typeface="Wingdings" panose="05000000000000000000" pitchFamily="2" charset="2"/>
              <a:buChar char="§"/>
            </a:pPr>
            <a:r>
              <a:rPr lang="en-US" dirty="0">
                <a:latin typeface="Verdana" panose="020B0604030504040204" pitchFamily="34" charset="0"/>
                <a:ea typeface="Verdana" panose="020B0604030504040204" pitchFamily="34" charset="0"/>
              </a:rPr>
              <a:t>FEAP recommends the </a:t>
            </a:r>
            <a:r>
              <a:rPr lang="en-US" b="1" dirty="0">
                <a:latin typeface="Verdana" panose="020B0604030504040204" pitchFamily="34" charset="0"/>
                <a:ea typeface="Verdana" panose="020B0604030504040204" pitchFamily="34" charset="0"/>
              </a:rPr>
              <a:t>promotion</a:t>
            </a:r>
            <a:r>
              <a:rPr lang="en-US" dirty="0">
                <a:latin typeface="Verdana" panose="020B0604030504040204" pitchFamily="34" charset="0"/>
                <a:ea typeface="Verdana" panose="020B0604030504040204" pitchFamily="34" charset="0"/>
              </a:rPr>
              <a:t> of further </a:t>
            </a:r>
            <a:r>
              <a:rPr lang="en-US" b="1" dirty="0">
                <a:latin typeface="Verdana" panose="020B0604030504040204" pitchFamily="34" charset="0"/>
                <a:ea typeface="Verdana" panose="020B0604030504040204" pitchFamily="34" charset="0"/>
              </a:rPr>
              <a:t>scientific research</a:t>
            </a:r>
            <a:r>
              <a:rPr lang="en-US" dirty="0">
                <a:latin typeface="Verdana" panose="020B0604030504040204" pitchFamily="34" charset="0"/>
                <a:ea typeface="Verdana" panose="020B0604030504040204" pitchFamily="34" charset="0"/>
              </a:rPr>
              <a:t> on fish welfare, in particular </a:t>
            </a:r>
            <a:r>
              <a:rPr lang="en-US" b="1" dirty="0">
                <a:latin typeface="Verdana" panose="020B0604030504040204" pitchFamily="34" charset="0"/>
                <a:ea typeface="Verdana" panose="020B0604030504040204" pitchFamily="34" charset="0"/>
              </a:rPr>
              <a:t>welfare indicators</a:t>
            </a:r>
            <a:r>
              <a:rPr lang="en-US" dirty="0">
                <a:latin typeface="Verdana" panose="020B0604030504040204" pitchFamily="34" charset="0"/>
                <a:ea typeface="Verdana" panose="020B0604030504040204" pitchFamily="34" charset="0"/>
              </a:rPr>
              <a:t>. </a:t>
            </a:r>
          </a:p>
          <a:p>
            <a:pPr marL="742950" lvl="1" indent="-285750">
              <a:buFont typeface="Wingdings" panose="05000000000000000000" pitchFamily="2" charset="2"/>
              <a:buChar char="§"/>
            </a:pPr>
            <a:endParaRPr lang="en-US" dirty="0">
              <a:latin typeface="Verdana" panose="020B0604030504040204" pitchFamily="34" charset="0"/>
              <a:ea typeface="Verdana" panose="020B0604030504040204" pitchFamily="34" charset="0"/>
            </a:endParaRPr>
          </a:p>
          <a:p>
            <a:pPr marL="742950" lvl="1" indent="-285750">
              <a:buFont typeface="Wingdings" panose="05000000000000000000" pitchFamily="2" charset="2"/>
              <a:buChar char="§"/>
            </a:pPr>
            <a:r>
              <a:rPr lang="en-US" dirty="0">
                <a:latin typeface="Verdana" panose="020B0604030504040204" pitchFamily="34" charset="0"/>
                <a:ea typeface="Verdana" panose="020B0604030504040204" pitchFamily="34" charset="0"/>
              </a:rPr>
              <a:t>When addressing fish welfare, the </a:t>
            </a:r>
            <a:r>
              <a:rPr lang="en-US" b="1" dirty="0">
                <a:latin typeface="Verdana" panose="020B0604030504040204" pitchFamily="34" charset="0"/>
                <a:ea typeface="Verdana" panose="020B0604030504040204" pitchFamily="34" charset="0"/>
              </a:rPr>
              <a:t>whole life cycle of the fish has to be addressed</a:t>
            </a:r>
            <a:r>
              <a:rPr lang="en-US" dirty="0">
                <a:latin typeface="Verdana" panose="020B0604030504040204" pitchFamily="34" charset="0"/>
                <a:ea typeface="Verdana" panose="020B0604030504040204" pitchFamily="34" charset="0"/>
              </a:rPr>
              <a:t>. Importance of adequate </a:t>
            </a:r>
            <a:r>
              <a:rPr lang="en-US" b="1" dirty="0">
                <a:latin typeface="Verdana" panose="020B0604030504040204" pitchFamily="34" charset="0"/>
                <a:ea typeface="Verdana" panose="020B0604030504040204" pitchFamily="34" charset="0"/>
              </a:rPr>
              <a:t>training</a:t>
            </a:r>
            <a:r>
              <a:rPr lang="en-US" dirty="0">
                <a:latin typeface="Verdana" panose="020B0604030504040204" pitchFamily="34" charset="0"/>
                <a:ea typeface="Verdana" panose="020B0604030504040204" pitchFamily="34" charset="0"/>
              </a:rPr>
              <a:t> for fish farm </a:t>
            </a:r>
            <a:r>
              <a:rPr lang="en-US" b="1" dirty="0">
                <a:latin typeface="Verdana" panose="020B0604030504040204" pitchFamily="34" charset="0"/>
                <a:ea typeface="Verdana" panose="020B0604030504040204" pitchFamily="34" charset="0"/>
              </a:rPr>
              <a:t>workers</a:t>
            </a:r>
            <a:r>
              <a:rPr lang="en-US" dirty="0">
                <a:latin typeface="Verdana" panose="020B0604030504040204" pitchFamily="34" charset="0"/>
                <a:ea typeface="Verdana" panose="020B0604030504040204" pitchFamily="34" charset="0"/>
              </a:rPr>
              <a:t> on this issue. </a:t>
            </a:r>
          </a:p>
          <a:p>
            <a:pPr marL="742950" lvl="1" indent="-285750">
              <a:buFont typeface="Wingdings" panose="05000000000000000000" pitchFamily="2" charset="2"/>
              <a:buChar char="§"/>
            </a:pPr>
            <a:endParaRPr lang="en-US" dirty="0">
              <a:latin typeface="Verdana" panose="020B0604030504040204" pitchFamily="34" charset="0"/>
              <a:ea typeface="Verdana" panose="020B0604030504040204" pitchFamily="34" charset="0"/>
            </a:endParaRPr>
          </a:p>
          <a:p>
            <a:pPr marL="742950" lvl="1" indent="-285750">
              <a:buFont typeface="Wingdings" panose="05000000000000000000" pitchFamily="2" charset="2"/>
              <a:buChar char="§"/>
            </a:pPr>
            <a:r>
              <a:rPr lang="en-US" b="1" dirty="0">
                <a:latin typeface="Verdana" panose="020B0604030504040204" pitchFamily="34" charset="0"/>
                <a:ea typeface="Verdana" panose="020B0604030504040204" pitchFamily="34" charset="0"/>
              </a:rPr>
              <a:t>Fish welfare should not contribute towards the un-level playing field </a:t>
            </a:r>
            <a:r>
              <a:rPr lang="en-US" dirty="0">
                <a:latin typeface="Verdana" panose="020B0604030504040204" pitchFamily="34" charset="0"/>
                <a:ea typeface="Verdana" panose="020B0604030504040204" pitchFamily="34" charset="0"/>
              </a:rPr>
              <a:t>with respect to other fish products, both imported into Europe or caught by fishing fleets. </a:t>
            </a:r>
            <a:endParaRPr lang="es-ES" dirty="0"/>
          </a:p>
        </p:txBody>
      </p:sp>
    </p:spTree>
    <p:extLst>
      <p:ext uri="{BB962C8B-B14F-4D97-AF65-F5344CB8AC3E}">
        <p14:creationId xmlns:p14="http://schemas.microsoft.com/office/powerpoint/2010/main" val="4288339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lnSpc>
                <a:spcPct val="150000"/>
              </a:lnSpc>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1. APROMAR </a:t>
            </a:r>
            <a:r>
              <a:rPr lang="en-GB" sz="1400" dirty="0">
                <a:effectLst/>
                <a:latin typeface="Calibri" panose="020F0502020204030204" pitchFamily="34" charset="0"/>
                <a:ea typeface="DengXian" panose="02010600030101010101" pitchFamily="2" charset="-122"/>
                <a:cs typeface="Times New Roman" panose="02020603050405020304" pitchFamily="18" charset="0"/>
              </a:rPr>
              <a:t> </a:t>
            </a:r>
            <a:endParaRPr lang="es-ES" sz="11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17" name="CuadroTexto 16">
            <a:extLst>
              <a:ext uri="{FF2B5EF4-FFF2-40B4-BE49-F238E27FC236}">
                <a16:creationId xmlns:a16="http://schemas.microsoft.com/office/drawing/2014/main" id="{8B5ACCA9-ADD3-46EA-BD06-E08E3ACAD2A0}"/>
              </a:ext>
            </a:extLst>
          </p:cNvPr>
          <p:cNvSpPr txBox="1"/>
          <p:nvPr/>
        </p:nvSpPr>
        <p:spPr>
          <a:xfrm>
            <a:off x="186824" y="732093"/>
            <a:ext cx="8367630" cy="1477328"/>
          </a:xfrm>
          <a:prstGeom prst="rect">
            <a:avLst/>
          </a:prstGeom>
          <a:solidFill>
            <a:schemeClr val="bg1">
              <a:alpha val="85000"/>
            </a:schemeClr>
          </a:solidFill>
        </p:spPr>
        <p:txBody>
          <a:bodyPr wrap="square" rtlCol="0">
            <a:spAutoFit/>
          </a:bodyPr>
          <a:lstStyle/>
          <a:p>
            <a:r>
              <a:rPr lang="en-GB" dirty="0"/>
              <a:t>International and national bonds:</a:t>
            </a:r>
          </a:p>
          <a:p>
            <a:endParaRPr lang="en-GB" dirty="0"/>
          </a:p>
          <a:p>
            <a:pPr marL="742950" lvl="1" indent="-285750">
              <a:buFont typeface="Wingdings" panose="05000000000000000000" pitchFamily="2" charset="2"/>
              <a:buChar char="Ø"/>
            </a:pPr>
            <a:r>
              <a:rPr lang="es-ES" dirty="0" err="1"/>
              <a:t>Very</a:t>
            </a:r>
            <a:r>
              <a:rPr lang="es-ES" dirty="0"/>
              <a:t> </a:t>
            </a:r>
            <a:r>
              <a:rPr lang="es-ES" dirty="0" err="1"/>
              <a:t>important</a:t>
            </a:r>
            <a:r>
              <a:rPr lang="es-ES" dirty="0"/>
              <a:t> </a:t>
            </a:r>
            <a:r>
              <a:rPr lang="es-ES" dirty="0" err="1"/>
              <a:t>for</a:t>
            </a:r>
            <a:r>
              <a:rPr lang="es-ES" dirty="0"/>
              <a:t> APROMAR</a:t>
            </a:r>
          </a:p>
          <a:p>
            <a:pPr lvl="1"/>
            <a:endParaRPr lang="es-ES" dirty="0"/>
          </a:p>
          <a:p>
            <a:pPr marL="742950" lvl="1" indent="-285750">
              <a:buFont typeface="Wingdings" panose="05000000000000000000" pitchFamily="2" charset="2"/>
              <a:buChar char="Ø"/>
            </a:pPr>
            <a:r>
              <a:rPr lang="en-GB" dirty="0"/>
              <a:t>Business associations provides a </a:t>
            </a:r>
            <a:r>
              <a:rPr lang="en-GB" b="1" dirty="0"/>
              <a:t>powerful leverage for APROMAR’s capacities</a:t>
            </a:r>
            <a:endParaRPr lang="es-ES" b="1" dirty="0"/>
          </a:p>
        </p:txBody>
      </p:sp>
      <p:graphicFrame>
        <p:nvGraphicFramePr>
          <p:cNvPr id="21" name="Diagrama 20">
            <a:extLst>
              <a:ext uri="{FF2B5EF4-FFF2-40B4-BE49-F238E27FC236}">
                <a16:creationId xmlns:a16="http://schemas.microsoft.com/office/drawing/2014/main" id="{5DBF7627-1530-486D-AAF9-CFDE904E87D2}"/>
              </a:ext>
            </a:extLst>
          </p:cNvPr>
          <p:cNvGraphicFramePr/>
          <p:nvPr>
            <p:extLst>
              <p:ext uri="{D42A27DB-BD31-4B8C-83A1-F6EECF244321}">
                <p14:modId xmlns:p14="http://schemas.microsoft.com/office/powerpoint/2010/main" val="3487896752"/>
              </p:ext>
            </p:extLst>
          </p:nvPr>
        </p:nvGraphicFramePr>
        <p:xfrm>
          <a:off x="712133" y="2537279"/>
          <a:ext cx="6876022" cy="37427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3" name="Diagrama 22">
            <a:extLst>
              <a:ext uri="{FF2B5EF4-FFF2-40B4-BE49-F238E27FC236}">
                <a16:creationId xmlns:a16="http://schemas.microsoft.com/office/drawing/2014/main" id="{B08E3990-DFF4-4A61-85B7-A27C32740AD6}"/>
              </a:ext>
            </a:extLst>
          </p:cNvPr>
          <p:cNvGraphicFramePr/>
          <p:nvPr>
            <p:extLst>
              <p:ext uri="{D42A27DB-BD31-4B8C-83A1-F6EECF244321}">
                <p14:modId xmlns:p14="http://schemas.microsoft.com/office/powerpoint/2010/main" val="1969472679"/>
              </p:ext>
            </p:extLst>
          </p:nvPr>
        </p:nvGraphicFramePr>
        <p:xfrm>
          <a:off x="6318491" y="3153054"/>
          <a:ext cx="5018719" cy="25111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809098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12620" y="1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7390152" y="0"/>
            <a:ext cx="4696914"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10. HYGIENE</a:t>
            </a:r>
          </a:p>
          <a:p>
            <a:pPr marL="182563" algn="r">
              <a:spcAft>
                <a:spcPts val="1000"/>
              </a:spcAft>
            </a:pP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2" name="Rectángulo 1">
            <a:extLst>
              <a:ext uri="{FF2B5EF4-FFF2-40B4-BE49-F238E27FC236}">
                <a16:creationId xmlns:a16="http://schemas.microsoft.com/office/drawing/2014/main" id="{94726DC0-AAD8-4980-B8D5-6FAB49132A9A}"/>
              </a:ext>
            </a:extLst>
          </p:cNvPr>
          <p:cNvSpPr/>
          <p:nvPr/>
        </p:nvSpPr>
        <p:spPr>
          <a:xfrm>
            <a:off x="673769" y="1218745"/>
            <a:ext cx="10684042" cy="1477328"/>
          </a:xfrm>
          <a:prstGeom prst="rect">
            <a:avLst/>
          </a:prstGeom>
          <a:solidFill>
            <a:schemeClr val="bg1">
              <a:alpha val="85000"/>
            </a:schemeClr>
          </a:solidFill>
        </p:spPr>
        <p:txBody>
          <a:bodyPr wrap="square">
            <a:spAutoFit/>
          </a:bodyPr>
          <a:lstStyle/>
          <a:p>
            <a:pPr marL="285750" indent="-285750">
              <a:buFont typeface="Wingdings" panose="05000000000000000000" pitchFamily="2" charset="2"/>
              <a:buChar char="Ø"/>
            </a:pPr>
            <a:r>
              <a:rPr lang="en-US" dirty="0">
                <a:solidFill>
                  <a:srgbClr val="000000"/>
                </a:solidFill>
                <a:latin typeface="Verdana" panose="020B0604030504040204" pitchFamily="34" charset="0"/>
              </a:rPr>
              <a:t>As </a:t>
            </a:r>
            <a:r>
              <a:rPr lang="en-US" b="1" dirty="0">
                <a:solidFill>
                  <a:srgbClr val="000000"/>
                </a:solidFill>
                <a:latin typeface="Verdana" panose="020B0604030504040204" pitchFamily="34" charset="0"/>
              </a:rPr>
              <a:t>we produce food for humans</a:t>
            </a:r>
            <a:r>
              <a:rPr lang="en-US" dirty="0">
                <a:solidFill>
                  <a:srgbClr val="000000"/>
                </a:solidFill>
                <a:latin typeface="Verdana" panose="020B0604030504040204" pitchFamily="34" charset="0"/>
              </a:rPr>
              <a:t>, the farms and also feeds producers have to follow the </a:t>
            </a:r>
            <a:r>
              <a:rPr lang="en-US" b="1" dirty="0">
                <a:solidFill>
                  <a:srgbClr val="000000"/>
                </a:solidFill>
                <a:latin typeface="Verdana" panose="020B0604030504040204" pitchFamily="34" charset="0"/>
              </a:rPr>
              <a:t>Food Laws </a:t>
            </a:r>
            <a:r>
              <a:rPr lang="en-US" dirty="0">
                <a:solidFill>
                  <a:srgbClr val="000000"/>
                </a:solidFill>
                <a:latin typeface="Verdana" panose="020B0604030504040204" pitchFamily="34" charset="0"/>
              </a:rPr>
              <a:t>&gt; Hygiene = Food Law </a:t>
            </a:r>
          </a:p>
          <a:p>
            <a:pPr marL="285750" indent="-285750">
              <a:buFont typeface="Wingdings" panose="05000000000000000000" pitchFamily="2" charset="2"/>
              <a:buChar char="Ø"/>
            </a:pPr>
            <a:endParaRPr lang="en-US" dirty="0">
              <a:solidFill>
                <a:srgbClr val="000000"/>
              </a:solidFill>
              <a:latin typeface="Verdana" panose="020B0604030504040204" pitchFamily="34" charset="0"/>
            </a:endParaRPr>
          </a:p>
          <a:p>
            <a:pPr marL="285750" indent="-285750">
              <a:buFont typeface="Wingdings" panose="05000000000000000000" pitchFamily="2" charset="2"/>
              <a:buChar char="Ø"/>
            </a:pPr>
            <a:r>
              <a:rPr lang="en-US" dirty="0">
                <a:solidFill>
                  <a:srgbClr val="000000"/>
                </a:solidFill>
                <a:latin typeface="Verdana" panose="020B0604030504040204" pitchFamily="34" charset="0"/>
              </a:rPr>
              <a:t>strict framework is the way to guaranty a very high standard of fish products in Spain and Europe</a:t>
            </a:r>
            <a:endParaRPr lang="es-ES" dirty="0">
              <a:solidFill>
                <a:srgbClr val="000000"/>
              </a:solidFill>
              <a:latin typeface="Verdana" panose="020B0604030504040204" pitchFamily="34" charset="0"/>
            </a:endParaRPr>
          </a:p>
        </p:txBody>
      </p:sp>
    </p:spTree>
    <p:extLst>
      <p:ext uri="{BB962C8B-B14F-4D97-AF65-F5344CB8AC3E}">
        <p14:creationId xmlns:p14="http://schemas.microsoft.com/office/powerpoint/2010/main" val="1571736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7390152" y="0"/>
            <a:ext cx="4696914"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11. LABELLING</a:t>
            </a:r>
          </a:p>
          <a:p>
            <a:pPr marL="182563" algn="r">
              <a:spcAft>
                <a:spcPts val="1000"/>
              </a:spcAft>
            </a:pP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2" name="Rectángulo 1">
            <a:extLst>
              <a:ext uri="{FF2B5EF4-FFF2-40B4-BE49-F238E27FC236}">
                <a16:creationId xmlns:a16="http://schemas.microsoft.com/office/drawing/2014/main" id="{17B2825E-1839-4D4C-96D5-164B7C08B17F}"/>
              </a:ext>
            </a:extLst>
          </p:cNvPr>
          <p:cNvSpPr/>
          <p:nvPr/>
        </p:nvSpPr>
        <p:spPr>
          <a:xfrm>
            <a:off x="277337" y="721647"/>
            <a:ext cx="10988841" cy="5355312"/>
          </a:xfrm>
          <a:prstGeom prst="rect">
            <a:avLst/>
          </a:prstGeom>
          <a:solidFill>
            <a:schemeClr val="bg1">
              <a:alpha val="85000"/>
            </a:schemeClr>
          </a:solidFill>
        </p:spPr>
        <p:txBody>
          <a:bodyPr wrap="square">
            <a:spAutoFit/>
          </a:bodyPr>
          <a:lstStyle/>
          <a:p>
            <a:pPr marL="285750" indent="-285750">
              <a:buFont typeface="Wingdings" panose="05000000000000000000" pitchFamily="2" charset="2"/>
              <a:buChar char="Ø"/>
            </a:pPr>
            <a:r>
              <a:rPr lang="en-US" dirty="0">
                <a:solidFill>
                  <a:srgbClr val="000000"/>
                </a:solidFill>
                <a:latin typeface="Verdana" panose="020B0604030504040204" pitchFamily="34" charset="0"/>
              </a:rPr>
              <a:t>The </a:t>
            </a:r>
            <a:r>
              <a:rPr lang="en-US" b="1" dirty="0">
                <a:solidFill>
                  <a:srgbClr val="000000"/>
                </a:solidFill>
                <a:latin typeface="Verdana" panose="020B0604030504040204" pitchFamily="34" charset="0"/>
              </a:rPr>
              <a:t>EU rules on food labelling and information </a:t>
            </a:r>
            <a:r>
              <a:rPr lang="en-US" dirty="0">
                <a:solidFill>
                  <a:srgbClr val="000000"/>
                </a:solidFill>
                <a:latin typeface="Verdana" panose="020B0604030504040204" pitchFamily="34" charset="0"/>
              </a:rPr>
              <a:t>to consumers are </a:t>
            </a:r>
            <a:r>
              <a:rPr lang="en-US" b="1" dirty="0">
                <a:solidFill>
                  <a:srgbClr val="000000"/>
                </a:solidFill>
                <a:latin typeface="Verdana" panose="020B0604030504040204" pitchFamily="34" charset="0"/>
              </a:rPr>
              <a:t>complex</a:t>
            </a:r>
            <a:r>
              <a:rPr lang="en-US" dirty="0">
                <a:solidFill>
                  <a:srgbClr val="000000"/>
                </a:solidFill>
                <a:latin typeface="Verdana" panose="020B0604030504040204" pitchFamily="34" charset="0"/>
              </a:rPr>
              <a:t>. </a:t>
            </a:r>
          </a:p>
          <a:p>
            <a:endParaRPr lang="en-US" dirty="0">
              <a:solidFill>
                <a:srgbClr val="000000"/>
              </a:solidFill>
              <a:latin typeface="Verdana" panose="020B0604030504040204" pitchFamily="34" charset="0"/>
            </a:endParaRPr>
          </a:p>
          <a:p>
            <a:pPr marL="285750" indent="-285750">
              <a:buFont typeface="Wingdings" panose="05000000000000000000" pitchFamily="2" charset="2"/>
              <a:buChar char="Ø"/>
            </a:pPr>
            <a:r>
              <a:rPr lang="en-US" dirty="0">
                <a:solidFill>
                  <a:srgbClr val="000000"/>
                </a:solidFill>
                <a:latin typeface="Verdana" panose="020B0604030504040204" pitchFamily="34" charset="0"/>
              </a:rPr>
              <a:t>The main law is the Regulation 1169/2011 provision of food information to consumers that: </a:t>
            </a: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Provides the basis for the assurance of a high level of consumer protection in relation to food information, taking into account the differences in the perception of consumers and their information needs whilst ensuring the smooth functioning of the internal market. </a:t>
            </a:r>
          </a:p>
          <a:p>
            <a:pPr marL="742950" lvl="1" indent="-285750">
              <a:buFont typeface="Wingdings" panose="05000000000000000000" pitchFamily="2" charset="2"/>
              <a:buChar char="§"/>
            </a:pPr>
            <a:endParaRPr lang="en-US" dirty="0">
              <a:solidFill>
                <a:srgbClr val="000000"/>
              </a:solidFill>
              <a:latin typeface="Verdana" panose="020B0604030504040204" pitchFamily="34" charset="0"/>
            </a:endParaRP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Establishes the general principles, requirements and responsibilities governing food information, and in particular food labelling. </a:t>
            </a:r>
          </a:p>
          <a:p>
            <a:pPr marL="742950" lvl="1" indent="-285750">
              <a:buFont typeface="Wingdings" panose="05000000000000000000" pitchFamily="2" charset="2"/>
              <a:buChar char="§"/>
            </a:pPr>
            <a:endParaRPr lang="en-US" dirty="0">
              <a:solidFill>
                <a:srgbClr val="000000"/>
              </a:solidFill>
              <a:latin typeface="Verdana" panose="020B0604030504040204" pitchFamily="34" charset="0"/>
            </a:endParaRP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It lays down the means to guarantee the right of consumers to information and procedures for the provision of food information. </a:t>
            </a:r>
          </a:p>
          <a:p>
            <a:pPr marL="742950" lvl="1" indent="-285750">
              <a:buFont typeface="Wingdings" panose="05000000000000000000" pitchFamily="2" charset="2"/>
              <a:buChar char="§"/>
            </a:pPr>
            <a:endParaRPr lang="en-US" dirty="0">
              <a:solidFill>
                <a:srgbClr val="000000"/>
              </a:solidFill>
              <a:latin typeface="Verdana" panose="020B0604030504040204" pitchFamily="34" charset="0"/>
            </a:endParaRP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Applies to food business operators at all stages of the food chain, where their activities concern the provision of food information to the final consumer. </a:t>
            </a:r>
          </a:p>
          <a:p>
            <a:pPr marL="742950" lvl="1" indent="-285750">
              <a:buFont typeface="Wingdings" panose="05000000000000000000" pitchFamily="2" charset="2"/>
              <a:buChar char="§"/>
            </a:pPr>
            <a:endParaRPr lang="en-US" dirty="0">
              <a:solidFill>
                <a:srgbClr val="000000"/>
              </a:solidFill>
              <a:latin typeface="Verdana" panose="020B0604030504040204" pitchFamily="34" charset="0"/>
            </a:endParaRPr>
          </a:p>
          <a:p>
            <a:pPr marL="742950" lvl="1" indent="-285750">
              <a:buFont typeface="Wingdings" panose="05000000000000000000" pitchFamily="2" charset="2"/>
              <a:buChar char="§"/>
            </a:pPr>
            <a:r>
              <a:rPr lang="en-US" dirty="0">
                <a:solidFill>
                  <a:srgbClr val="000000"/>
                </a:solidFill>
                <a:latin typeface="Verdana" panose="020B0604030504040204" pitchFamily="34" charset="0"/>
              </a:rPr>
              <a:t>But it also applies the Food laws and others.</a:t>
            </a:r>
          </a:p>
        </p:txBody>
      </p:sp>
    </p:spTree>
    <p:extLst>
      <p:ext uri="{BB962C8B-B14F-4D97-AF65-F5344CB8AC3E}">
        <p14:creationId xmlns:p14="http://schemas.microsoft.com/office/powerpoint/2010/main" val="776451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7390152" y="0"/>
            <a:ext cx="4696914"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12. COLLABORATION</a:t>
            </a:r>
          </a:p>
          <a:p>
            <a:pPr marL="182563" algn="r">
              <a:spcAft>
                <a:spcPts val="1000"/>
              </a:spcAft>
            </a:pP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2" name="Rectángulo 1">
            <a:extLst>
              <a:ext uri="{FF2B5EF4-FFF2-40B4-BE49-F238E27FC236}">
                <a16:creationId xmlns:a16="http://schemas.microsoft.com/office/drawing/2014/main" id="{17B2825E-1839-4D4C-96D5-164B7C08B17F}"/>
              </a:ext>
            </a:extLst>
          </p:cNvPr>
          <p:cNvSpPr/>
          <p:nvPr/>
        </p:nvSpPr>
        <p:spPr>
          <a:xfrm>
            <a:off x="352927" y="821392"/>
            <a:ext cx="10988841" cy="2944781"/>
          </a:xfrm>
          <a:prstGeom prst="rect">
            <a:avLst/>
          </a:prstGeom>
          <a:solidFill>
            <a:schemeClr val="bg1">
              <a:alpha val="85000"/>
            </a:schemeClr>
          </a:solidFill>
        </p:spPr>
        <p:txBody>
          <a:bodyPr wrap="square">
            <a:spAutoFit/>
          </a:bodyPr>
          <a:lstStyle/>
          <a:p>
            <a:pPr marL="285750" indent="-285750">
              <a:lnSpc>
                <a:spcPct val="150000"/>
              </a:lnSpc>
              <a:buFont typeface="Wingdings" panose="05000000000000000000" pitchFamily="2" charset="2"/>
              <a:buChar char="Ø"/>
            </a:pPr>
            <a:r>
              <a:rPr lang="en-US" dirty="0">
                <a:solidFill>
                  <a:srgbClr val="000000"/>
                </a:solidFill>
                <a:latin typeface="Verdana" panose="020B0604030504040204" pitchFamily="34" charset="0"/>
              </a:rPr>
              <a:t>APROMAR is open to collaborate with other Mediterranean associations. </a:t>
            </a:r>
          </a:p>
          <a:p>
            <a:pPr marL="285750" indent="-285750">
              <a:lnSpc>
                <a:spcPct val="150000"/>
              </a:lnSpc>
              <a:buFont typeface="Wingdings" panose="05000000000000000000" pitchFamily="2" charset="2"/>
              <a:buChar char="Ø"/>
            </a:pPr>
            <a:r>
              <a:rPr lang="en-US" dirty="0">
                <a:solidFill>
                  <a:srgbClr val="000000"/>
                </a:solidFill>
                <a:latin typeface="Verdana" panose="020B0604030504040204" pitchFamily="34" charset="0"/>
              </a:rPr>
              <a:t>The possible fields are:</a:t>
            </a:r>
          </a:p>
          <a:p>
            <a:pPr lvl="1">
              <a:lnSpc>
                <a:spcPct val="150000"/>
              </a:lnSpc>
            </a:pPr>
            <a:r>
              <a:rPr lang="en-US" dirty="0">
                <a:solidFill>
                  <a:srgbClr val="000000"/>
                </a:solidFill>
                <a:latin typeface="Verdana" panose="020B0604030504040204" pitchFamily="34" charset="0"/>
              </a:rPr>
              <a:t>1) Communication to society.</a:t>
            </a:r>
          </a:p>
          <a:p>
            <a:pPr lvl="1">
              <a:lnSpc>
                <a:spcPct val="150000"/>
              </a:lnSpc>
            </a:pPr>
            <a:r>
              <a:rPr lang="en-US" dirty="0">
                <a:solidFill>
                  <a:srgbClr val="000000"/>
                </a:solidFill>
                <a:latin typeface="Verdana" panose="020B0604030504040204" pitchFamily="34" charset="0"/>
              </a:rPr>
              <a:t>2) Fish health.</a:t>
            </a:r>
          </a:p>
          <a:p>
            <a:pPr lvl="1">
              <a:lnSpc>
                <a:spcPct val="150000"/>
              </a:lnSpc>
            </a:pPr>
            <a:r>
              <a:rPr lang="en-US" dirty="0">
                <a:solidFill>
                  <a:srgbClr val="000000"/>
                </a:solidFill>
                <a:latin typeface="Verdana" panose="020B0604030504040204" pitchFamily="34" charset="0"/>
              </a:rPr>
              <a:t>3) Market intelligence.</a:t>
            </a:r>
          </a:p>
          <a:p>
            <a:pPr lvl="1">
              <a:lnSpc>
                <a:spcPct val="150000"/>
              </a:lnSpc>
            </a:pPr>
            <a:r>
              <a:rPr lang="en-US" dirty="0">
                <a:solidFill>
                  <a:srgbClr val="000000"/>
                </a:solidFill>
                <a:latin typeface="Verdana" panose="020B0604030504040204" pitchFamily="34" charset="0"/>
              </a:rPr>
              <a:t>4) The GSI (https://globalsalmoninitiative.org/) as an example to follow for bass and bream.</a:t>
            </a:r>
          </a:p>
        </p:txBody>
      </p:sp>
      <p:pic>
        <p:nvPicPr>
          <p:cNvPr id="3" name="Imagen 2">
            <a:extLst>
              <a:ext uri="{FF2B5EF4-FFF2-40B4-BE49-F238E27FC236}">
                <a16:creationId xmlns:a16="http://schemas.microsoft.com/office/drawing/2014/main" id="{70AB8F97-BB8F-4ADC-A96C-9DF4D60F19CE}"/>
              </a:ext>
            </a:extLst>
          </p:cNvPr>
          <p:cNvPicPr>
            <a:picLocks noChangeAspect="1"/>
          </p:cNvPicPr>
          <p:nvPr/>
        </p:nvPicPr>
        <p:blipFill>
          <a:blip r:embed="rId4"/>
          <a:stretch>
            <a:fillRect/>
          </a:stretch>
        </p:blipFill>
        <p:spPr>
          <a:xfrm>
            <a:off x="3130577" y="3904598"/>
            <a:ext cx="5433540" cy="2814967"/>
          </a:xfrm>
          <a:prstGeom prst="rect">
            <a:avLst/>
          </a:prstGeom>
        </p:spPr>
      </p:pic>
    </p:spTree>
    <p:extLst>
      <p:ext uri="{BB962C8B-B14F-4D97-AF65-F5344CB8AC3E}">
        <p14:creationId xmlns:p14="http://schemas.microsoft.com/office/powerpoint/2010/main" val="1079488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99EE53B-5F0A-4476-BEF9-1E6BE4C49ED0}"/>
              </a:ext>
            </a:extLst>
          </p:cNvPr>
          <p:cNvPicPr/>
          <p:nvPr/>
        </p:nvPicPr>
        <p:blipFill rotWithShape="1">
          <a:blip r:embed="rId2">
            <a:extLst>
              <a:ext uri="{28A0092B-C50C-407E-A947-70E740481C1C}">
                <a14:useLocalDpi xmlns:a14="http://schemas.microsoft.com/office/drawing/2010/main" val="0"/>
              </a:ext>
            </a:extLst>
          </a:blip>
          <a:srcRect l="-1169" t="4427" r="4125" b="4427"/>
          <a:stretch/>
        </p:blipFill>
        <p:spPr bwMode="auto">
          <a:xfrm>
            <a:off x="-277873" y="10"/>
            <a:ext cx="12191997"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4951850" y="2252674"/>
            <a:ext cx="6962274" cy="1176326"/>
          </a:xfrm>
          <a:prstGeom prst="rect">
            <a:avLst/>
          </a:prstGeom>
          <a:solidFill>
            <a:schemeClr val="bg1">
              <a:alpha val="8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ctr">
              <a:spcAft>
                <a:spcPts val="1000"/>
              </a:spcAft>
            </a:pPr>
            <a:r>
              <a:rPr lang="es-ES" sz="5400" b="1" dirty="0">
                <a:solidFill>
                  <a:srgbClr val="002060"/>
                </a:solidFill>
                <a:latin typeface="Apple Garamond" panose="02000506080000020004" pitchFamily="2" charset="0"/>
                <a:ea typeface="Verdana" panose="020B0604030504040204" pitchFamily="34" charset="0"/>
                <a:cs typeface="Times New Roman" panose="02020603050405020304" pitchFamily="18" charset="0"/>
              </a:rPr>
              <a:t>THANK YOU!</a:t>
            </a:r>
            <a:r>
              <a:rPr lang="en-GB" sz="14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1100" dirty="0">
              <a:effectLst/>
              <a:latin typeface="Apple Garamond" panose="02000506080000020004" pitchFamily="2" charset="0"/>
              <a:ea typeface="DengXian" panose="02010600030101010101" pitchFamily="2" charset="-122"/>
              <a:cs typeface="Times New Roman" panose="02020603050405020304" pitchFamily="18" charset="0"/>
            </a:endParaRPr>
          </a:p>
        </p:txBody>
      </p:sp>
      <p:sp>
        <p:nvSpPr>
          <p:cNvPr id="3" name="CuadroTexto 2">
            <a:extLst>
              <a:ext uri="{FF2B5EF4-FFF2-40B4-BE49-F238E27FC236}">
                <a16:creationId xmlns:a16="http://schemas.microsoft.com/office/drawing/2014/main" id="{8356B243-5B8B-4DF2-8BBB-28602A46217E}"/>
              </a:ext>
            </a:extLst>
          </p:cNvPr>
          <p:cNvSpPr txBox="1"/>
          <p:nvPr/>
        </p:nvSpPr>
        <p:spPr>
          <a:xfrm>
            <a:off x="612226" y="4627385"/>
            <a:ext cx="3900184" cy="1661993"/>
          </a:xfrm>
          <a:prstGeom prst="rect">
            <a:avLst/>
          </a:prstGeom>
          <a:solidFill>
            <a:schemeClr val="bg1">
              <a:alpha val="85000"/>
            </a:schemeClr>
          </a:solidFill>
        </p:spPr>
        <p:txBody>
          <a:bodyPr wrap="square" rtlCol="0">
            <a:spAutoFit/>
          </a:bodyPr>
          <a:lstStyle/>
          <a:p>
            <a:pPr algn="r"/>
            <a:r>
              <a:rPr lang="en-US" sz="3200" b="1" dirty="0">
                <a:solidFill>
                  <a:srgbClr val="002060"/>
                </a:solidFill>
                <a:latin typeface="Apple Garamond" panose="02000506080000020004" pitchFamily="2" charset="0"/>
              </a:rPr>
              <a:t>Garazi Rodríguez Valle </a:t>
            </a:r>
            <a:endParaRPr lang="es-ES" sz="3200" b="1" dirty="0">
              <a:solidFill>
                <a:srgbClr val="002060"/>
              </a:solidFill>
              <a:latin typeface="Apple Garamond" panose="02000506080000020004" pitchFamily="2" charset="0"/>
            </a:endParaRPr>
          </a:p>
          <a:p>
            <a:pPr algn="r"/>
            <a:endParaRPr lang="en-US" sz="2200" dirty="0">
              <a:solidFill>
                <a:srgbClr val="C00000"/>
              </a:solidFill>
              <a:latin typeface="Apple Garamond" panose="02000506080000020004" pitchFamily="2" charset="0"/>
            </a:endParaRPr>
          </a:p>
          <a:p>
            <a:pPr algn="r"/>
            <a:r>
              <a:rPr lang="en-US" sz="2400" dirty="0">
                <a:solidFill>
                  <a:schemeClr val="tx2"/>
                </a:solidFill>
                <a:latin typeface="Apple Garamond" panose="02000506080000020004" pitchFamily="2" charset="0"/>
              </a:rPr>
              <a:t>Head of Projects Section</a:t>
            </a:r>
          </a:p>
          <a:p>
            <a:pPr algn="r"/>
            <a:r>
              <a:rPr lang="en-US" sz="2400" dirty="0">
                <a:solidFill>
                  <a:schemeClr val="tx2"/>
                </a:solidFill>
                <a:latin typeface="Apple Garamond" panose="02000506080000020004" pitchFamily="2" charset="0"/>
              </a:rPr>
              <a:t>garazi@apromar.es</a:t>
            </a:r>
            <a:endParaRPr lang="es-ES" sz="2400" dirty="0">
              <a:solidFill>
                <a:schemeClr val="tx2"/>
              </a:solidFill>
              <a:latin typeface="Apple Garamond" panose="02000506080000020004" pitchFamily="2" charset="0"/>
            </a:endParaRPr>
          </a:p>
        </p:txBody>
      </p:sp>
      <p:sp>
        <p:nvSpPr>
          <p:cNvPr id="4" name="CuadroTexto 3">
            <a:extLst>
              <a:ext uri="{FF2B5EF4-FFF2-40B4-BE49-F238E27FC236}">
                <a16:creationId xmlns:a16="http://schemas.microsoft.com/office/drawing/2014/main" id="{CFB1F001-B024-405C-A1B0-E55584CC98A0}"/>
              </a:ext>
            </a:extLst>
          </p:cNvPr>
          <p:cNvSpPr txBox="1"/>
          <p:nvPr/>
        </p:nvSpPr>
        <p:spPr>
          <a:xfrm>
            <a:off x="10730049" y="6385154"/>
            <a:ext cx="982640" cy="369332"/>
          </a:xfrm>
          <a:prstGeom prst="rect">
            <a:avLst/>
          </a:prstGeom>
          <a:noFill/>
        </p:spPr>
        <p:txBody>
          <a:bodyPr wrap="square" rtlCol="0">
            <a:spAutoFit/>
          </a:bodyPr>
          <a:lstStyle/>
          <a:p>
            <a:pPr algn="r"/>
            <a:r>
              <a:rPr lang="es-ES" dirty="0">
                <a:solidFill>
                  <a:schemeClr val="bg1"/>
                </a:solidFill>
                <a:latin typeface="Apple Garamond" panose="02000506080000020004" pitchFamily="2" charset="0"/>
              </a:rPr>
              <a:t>Sept’19</a:t>
            </a:r>
          </a:p>
        </p:txBody>
      </p:sp>
      <p:sp>
        <p:nvSpPr>
          <p:cNvPr id="7" name="CuadroTexto 6">
            <a:extLst>
              <a:ext uri="{FF2B5EF4-FFF2-40B4-BE49-F238E27FC236}">
                <a16:creationId xmlns:a16="http://schemas.microsoft.com/office/drawing/2014/main" id="{105C5DAD-CC41-4165-A01C-F164BAA3F84F}"/>
              </a:ext>
            </a:extLst>
          </p:cNvPr>
          <p:cNvSpPr txBox="1"/>
          <p:nvPr/>
        </p:nvSpPr>
        <p:spPr>
          <a:xfrm>
            <a:off x="4554824" y="4627385"/>
            <a:ext cx="3124768" cy="1661993"/>
          </a:xfrm>
          <a:prstGeom prst="rect">
            <a:avLst/>
          </a:prstGeom>
          <a:solidFill>
            <a:schemeClr val="bg1">
              <a:alpha val="85000"/>
            </a:schemeClr>
          </a:solidFill>
        </p:spPr>
        <p:txBody>
          <a:bodyPr wrap="square" rtlCol="0">
            <a:spAutoFit/>
          </a:bodyPr>
          <a:lstStyle/>
          <a:p>
            <a:pPr algn="r"/>
            <a:r>
              <a:rPr lang="es-ES" sz="3200" b="1" dirty="0">
                <a:solidFill>
                  <a:srgbClr val="002060"/>
                </a:solidFill>
                <a:latin typeface="Apple Garamond" panose="02000506080000020004" pitchFamily="2" charset="0"/>
              </a:rPr>
              <a:t>JAVIER OJEDA</a:t>
            </a:r>
          </a:p>
          <a:p>
            <a:pPr algn="r"/>
            <a:endParaRPr lang="en-US" sz="2200" dirty="0">
              <a:solidFill>
                <a:srgbClr val="C00000"/>
              </a:solidFill>
              <a:latin typeface="Apple Garamond" panose="02000506080000020004" pitchFamily="2" charset="0"/>
            </a:endParaRPr>
          </a:p>
          <a:p>
            <a:pPr algn="r"/>
            <a:r>
              <a:rPr lang="en-US" sz="2400" dirty="0">
                <a:solidFill>
                  <a:schemeClr val="tx2"/>
                </a:solidFill>
                <a:latin typeface="Apple Garamond" panose="02000506080000020004" pitchFamily="2" charset="0"/>
              </a:rPr>
              <a:t>General Manager</a:t>
            </a:r>
          </a:p>
          <a:p>
            <a:pPr algn="r"/>
            <a:r>
              <a:rPr lang="en-US" sz="2400" dirty="0">
                <a:solidFill>
                  <a:schemeClr val="tx2"/>
                </a:solidFill>
                <a:latin typeface="Apple Garamond" panose="02000506080000020004" pitchFamily="2" charset="0"/>
              </a:rPr>
              <a:t>ojeda@apromar.es</a:t>
            </a:r>
            <a:endParaRPr lang="es-ES" sz="2400" dirty="0">
              <a:solidFill>
                <a:schemeClr val="tx2"/>
              </a:solidFill>
              <a:latin typeface="Apple Garamond" panose="02000506080000020004" pitchFamily="2" charset="0"/>
            </a:endParaRPr>
          </a:p>
        </p:txBody>
      </p:sp>
    </p:spTree>
    <p:extLst>
      <p:ext uri="{BB962C8B-B14F-4D97-AF65-F5344CB8AC3E}">
        <p14:creationId xmlns:p14="http://schemas.microsoft.com/office/powerpoint/2010/main" val="3787595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lnSpc>
                <a:spcPct val="150000"/>
              </a:lnSpc>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2. INTRO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5" name="CuadroTexto 4">
            <a:extLst>
              <a:ext uri="{FF2B5EF4-FFF2-40B4-BE49-F238E27FC236}">
                <a16:creationId xmlns:a16="http://schemas.microsoft.com/office/drawing/2014/main" id="{0F766546-8A00-4EA0-8F43-2DFAFE9A772E}"/>
              </a:ext>
            </a:extLst>
          </p:cNvPr>
          <p:cNvSpPr txBox="1"/>
          <p:nvPr/>
        </p:nvSpPr>
        <p:spPr>
          <a:xfrm>
            <a:off x="232017" y="592061"/>
            <a:ext cx="6712936" cy="3416320"/>
          </a:xfrm>
          <a:prstGeom prst="rect">
            <a:avLst/>
          </a:prstGeom>
          <a:solidFill>
            <a:schemeClr val="bg1">
              <a:alpha val="85000"/>
            </a:schemeClr>
          </a:solidFill>
        </p:spPr>
        <p:txBody>
          <a:bodyPr wrap="square" rtlCol="0">
            <a:spAutoFit/>
          </a:bodyPr>
          <a:lstStyle/>
          <a:p>
            <a:r>
              <a:rPr lang="en-GB" dirty="0"/>
              <a:t>European Union</a:t>
            </a:r>
            <a:r>
              <a:rPr lang="en-GB" dirty="0">
                <a:sym typeface="Wingdings" panose="05000000000000000000" pitchFamily="2" charset="2"/>
              </a:rPr>
              <a:t>: </a:t>
            </a:r>
          </a:p>
          <a:p>
            <a:endParaRPr lang="en-GB" dirty="0">
              <a:sym typeface="Wingdings" panose="05000000000000000000" pitchFamily="2" charset="2"/>
            </a:endParaRPr>
          </a:p>
          <a:p>
            <a:pPr marL="285750" indent="-285750">
              <a:buFont typeface="Wingdings" panose="05000000000000000000" pitchFamily="2" charset="2"/>
              <a:buChar char="Ø"/>
            </a:pPr>
            <a:r>
              <a:rPr lang="en-GB" dirty="0">
                <a:sym typeface="Wingdings" panose="05000000000000000000" pitchFamily="2" charset="2"/>
              </a:rPr>
              <a:t>In 2015: </a:t>
            </a:r>
            <a:r>
              <a:rPr lang="en-GB" b="1" dirty="0">
                <a:sym typeface="Wingdings" panose="05000000000000000000" pitchFamily="2" charset="2"/>
              </a:rPr>
              <a:t>Europeans consumed more than twice seafood as much as they produced</a:t>
            </a:r>
            <a:r>
              <a:rPr lang="en-GB" dirty="0">
                <a:sym typeface="Wingdings" panose="05000000000000000000" pitchFamily="2" charset="2"/>
              </a:rPr>
              <a:t>. </a:t>
            </a:r>
            <a:r>
              <a:rPr lang="en-US" dirty="0"/>
              <a:t>EU’s self-sufficiency rate: 46 %</a:t>
            </a:r>
          </a:p>
          <a:p>
            <a:endParaRPr lang="en-US" dirty="0"/>
          </a:p>
          <a:p>
            <a:pPr marL="285750" indent="-285750">
              <a:buFont typeface="Wingdings" panose="05000000000000000000" pitchFamily="2" charset="2"/>
              <a:buChar char="Ø"/>
            </a:pPr>
            <a:r>
              <a:rPr lang="en-US" dirty="0"/>
              <a:t>The EU’s production covers more than two thirds of its consumption of pelagic fish and more than half of its consumption of </a:t>
            </a:r>
            <a:r>
              <a:rPr lang="en-US" dirty="0" err="1"/>
              <a:t>molluscs</a:t>
            </a:r>
            <a:r>
              <a:rPr lang="en-US" dirty="0"/>
              <a:t>. It is more dependent on external sourcing for salmonids, crustaceans and other fish</a:t>
            </a:r>
          </a:p>
          <a:p>
            <a:pPr marL="285750" indent="-285750">
              <a:buFont typeface="Wingdings" panose="05000000000000000000" pitchFamily="2" charset="2"/>
              <a:buChar char="Ø"/>
            </a:pPr>
            <a:endParaRPr lang="en-US" dirty="0">
              <a:sym typeface="Wingdings" panose="05000000000000000000" pitchFamily="2" charset="2"/>
            </a:endParaRPr>
          </a:p>
          <a:p>
            <a:pPr marL="285750" indent="-285750">
              <a:buFont typeface="Wingdings" panose="05000000000000000000" pitchFamily="2" charset="2"/>
              <a:buChar char="Ø"/>
            </a:pPr>
            <a:r>
              <a:rPr lang="en-US" dirty="0"/>
              <a:t>Main aquaculture-producing countries in terms of volume are Spain, the United Kingdom, France, Italy and Greece</a:t>
            </a:r>
            <a:endParaRPr lang="en-GB" dirty="0">
              <a:sym typeface="Wingdings" panose="05000000000000000000" pitchFamily="2" charset="2"/>
            </a:endParaRPr>
          </a:p>
        </p:txBody>
      </p:sp>
      <p:pic>
        <p:nvPicPr>
          <p:cNvPr id="2" name="Imagen 1">
            <a:extLst>
              <a:ext uri="{FF2B5EF4-FFF2-40B4-BE49-F238E27FC236}">
                <a16:creationId xmlns:a16="http://schemas.microsoft.com/office/drawing/2014/main" id="{797E4B60-9783-4694-BAAC-9FF37E7E010A}"/>
              </a:ext>
            </a:extLst>
          </p:cNvPr>
          <p:cNvPicPr>
            <a:picLocks noChangeAspect="1"/>
          </p:cNvPicPr>
          <p:nvPr/>
        </p:nvPicPr>
        <p:blipFill>
          <a:blip r:embed="rId4"/>
          <a:stretch>
            <a:fillRect/>
          </a:stretch>
        </p:blipFill>
        <p:spPr>
          <a:xfrm>
            <a:off x="7296408" y="904511"/>
            <a:ext cx="4152900" cy="4943475"/>
          </a:xfrm>
          <a:prstGeom prst="rect">
            <a:avLst/>
          </a:prstGeom>
        </p:spPr>
      </p:pic>
      <p:pic>
        <p:nvPicPr>
          <p:cNvPr id="3" name="Imagen 2">
            <a:extLst>
              <a:ext uri="{FF2B5EF4-FFF2-40B4-BE49-F238E27FC236}">
                <a16:creationId xmlns:a16="http://schemas.microsoft.com/office/drawing/2014/main" id="{033A75DF-123D-4EB0-A471-0B7F00623AC7}"/>
              </a:ext>
            </a:extLst>
          </p:cNvPr>
          <p:cNvPicPr>
            <a:picLocks noChangeAspect="1"/>
          </p:cNvPicPr>
          <p:nvPr/>
        </p:nvPicPr>
        <p:blipFill>
          <a:blip r:embed="rId5"/>
          <a:stretch>
            <a:fillRect/>
          </a:stretch>
        </p:blipFill>
        <p:spPr>
          <a:xfrm>
            <a:off x="238183" y="4213985"/>
            <a:ext cx="3219450" cy="2438400"/>
          </a:xfrm>
          <a:prstGeom prst="rect">
            <a:avLst/>
          </a:prstGeom>
        </p:spPr>
      </p:pic>
      <p:pic>
        <p:nvPicPr>
          <p:cNvPr id="8" name="Imagen 7">
            <a:extLst>
              <a:ext uri="{FF2B5EF4-FFF2-40B4-BE49-F238E27FC236}">
                <a16:creationId xmlns:a16="http://schemas.microsoft.com/office/drawing/2014/main" id="{26CBC587-E6EA-4910-83B1-F0B095EA774F}"/>
              </a:ext>
            </a:extLst>
          </p:cNvPr>
          <p:cNvPicPr>
            <a:picLocks noChangeAspect="1"/>
          </p:cNvPicPr>
          <p:nvPr/>
        </p:nvPicPr>
        <p:blipFill>
          <a:blip r:embed="rId6"/>
          <a:stretch>
            <a:fillRect/>
          </a:stretch>
        </p:blipFill>
        <p:spPr>
          <a:xfrm>
            <a:off x="3725503" y="4213985"/>
            <a:ext cx="3219450" cy="2451062"/>
          </a:xfrm>
          <a:prstGeom prst="rect">
            <a:avLst/>
          </a:prstGeom>
        </p:spPr>
      </p:pic>
    </p:spTree>
    <p:extLst>
      <p:ext uri="{BB962C8B-B14F-4D97-AF65-F5344CB8AC3E}">
        <p14:creationId xmlns:p14="http://schemas.microsoft.com/office/powerpoint/2010/main" val="2928072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lnSpc>
                <a:spcPct val="150000"/>
              </a:lnSpc>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2. INTRO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5" name="CuadroTexto 4">
            <a:extLst>
              <a:ext uri="{FF2B5EF4-FFF2-40B4-BE49-F238E27FC236}">
                <a16:creationId xmlns:a16="http://schemas.microsoft.com/office/drawing/2014/main" id="{0F766546-8A00-4EA0-8F43-2DFAFE9A772E}"/>
              </a:ext>
            </a:extLst>
          </p:cNvPr>
          <p:cNvSpPr txBox="1"/>
          <p:nvPr/>
        </p:nvSpPr>
        <p:spPr>
          <a:xfrm>
            <a:off x="232017" y="368952"/>
            <a:ext cx="7607839" cy="2862322"/>
          </a:xfrm>
          <a:prstGeom prst="rect">
            <a:avLst/>
          </a:prstGeom>
          <a:solidFill>
            <a:schemeClr val="bg1">
              <a:alpha val="85000"/>
            </a:schemeClr>
          </a:solidFill>
        </p:spPr>
        <p:txBody>
          <a:bodyPr wrap="square" rtlCol="0">
            <a:spAutoFit/>
          </a:bodyPr>
          <a:lstStyle/>
          <a:p>
            <a:r>
              <a:rPr lang="en-GB" dirty="0"/>
              <a:t>European Union</a:t>
            </a:r>
            <a:r>
              <a:rPr lang="en-GB" dirty="0">
                <a:sym typeface="Wingdings" panose="05000000000000000000" pitchFamily="2" charset="2"/>
              </a:rPr>
              <a:t>: </a:t>
            </a:r>
          </a:p>
          <a:p>
            <a:endParaRPr lang="en-GB" dirty="0">
              <a:sym typeface="Wingdings" panose="05000000000000000000" pitchFamily="2" charset="2"/>
            </a:endParaRPr>
          </a:p>
          <a:p>
            <a:pPr marL="285750" indent="-285750">
              <a:buFont typeface="Wingdings" panose="05000000000000000000" pitchFamily="2" charset="2"/>
              <a:buChar char="Ø"/>
            </a:pPr>
            <a:r>
              <a:rPr lang="en-GB" b="1" dirty="0">
                <a:sym typeface="Wingdings" panose="05000000000000000000" pitchFamily="2" charset="2"/>
              </a:rPr>
              <a:t>World’s 5</a:t>
            </a:r>
            <a:r>
              <a:rPr lang="en-GB" b="1" baseline="30000" dirty="0">
                <a:sym typeface="Wingdings" panose="05000000000000000000" pitchFamily="2" charset="2"/>
              </a:rPr>
              <a:t>th</a:t>
            </a:r>
            <a:r>
              <a:rPr lang="en-GB" b="1" dirty="0">
                <a:sym typeface="Wingdings" panose="05000000000000000000" pitchFamily="2" charset="2"/>
              </a:rPr>
              <a:t> largest Producer </a:t>
            </a:r>
            <a:r>
              <a:rPr lang="en-GB" dirty="0">
                <a:sym typeface="Wingdings" panose="05000000000000000000" pitchFamily="2" charset="2"/>
              </a:rPr>
              <a:t>of Fisheries and Aquaculture Products</a:t>
            </a:r>
          </a:p>
          <a:p>
            <a:pPr marL="285750" indent="-285750">
              <a:buFont typeface="Wingdings" panose="05000000000000000000" pitchFamily="2" charset="2"/>
              <a:buChar char="Ø"/>
            </a:pPr>
            <a:r>
              <a:rPr lang="en-GB" dirty="0">
                <a:sym typeface="Wingdings" panose="05000000000000000000" pitchFamily="2" charset="2"/>
              </a:rPr>
              <a:t>2016:</a:t>
            </a:r>
          </a:p>
          <a:p>
            <a:pPr marL="742950" lvl="1" indent="-285750">
              <a:buFont typeface="Wingdings" panose="05000000000000000000" pitchFamily="2" charset="2"/>
              <a:buChar char="§"/>
            </a:pPr>
            <a:r>
              <a:rPr lang="en-GB" dirty="0">
                <a:sym typeface="Wingdings" panose="05000000000000000000" pitchFamily="2" charset="2"/>
              </a:rPr>
              <a:t>1,29 million tons = 4,250 million € </a:t>
            </a:r>
          </a:p>
          <a:p>
            <a:pPr marL="742950" lvl="1" indent="-285750">
              <a:buFont typeface="Wingdings" panose="05000000000000000000" pitchFamily="2" charset="2"/>
              <a:buChar char="§"/>
            </a:pPr>
            <a:r>
              <a:rPr lang="en-GB" dirty="0">
                <a:sym typeface="Wingdings" panose="05000000000000000000" pitchFamily="2" charset="2"/>
              </a:rPr>
              <a:t>Record production sea bass in Greece and Spain</a:t>
            </a:r>
          </a:p>
          <a:p>
            <a:pPr marL="742950" lvl="1" indent="-285750">
              <a:buFont typeface="Wingdings" panose="05000000000000000000" pitchFamily="2" charset="2"/>
              <a:buChar char="§"/>
            </a:pPr>
            <a:endParaRPr lang="en-GB" dirty="0">
              <a:sym typeface="Wingdings" panose="05000000000000000000" pitchFamily="2" charset="2"/>
            </a:endParaRPr>
          </a:p>
          <a:p>
            <a:pPr marL="285750" indent="-285750">
              <a:buFont typeface="Wingdings" panose="05000000000000000000" pitchFamily="2" charset="2"/>
              <a:buChar char="Ø"/>
            </a:pPr>
            <a:r>
              <a:rPr lang="en-GB" b="1" dirty="0">
                <a:sym typeface="Wingdings" panose="05000000000000000000" pitchFamily="2" charset="2"/>
              </a:rPr>
              <a:t>Leading trader in terms of value</a:t>
            </a:r>
            <a:r>
              <a:rPr lang="en-GB" dirty="0">
                <a:sym typeface="Wingdings" panose="05000000000000000000" pitchFamily="2" charset="2"/>
              </a:rPr>
              <a:t>: 29,1 billions in 2014</a:t>
            </a:r>
          </a:p>
          <a:p>
            <a:pPr marL="742950" lvl="1" indent="-285750">
              <a:buFont typeface="Wingdings" panose="05000000000000000000" pitchFamily="2" charset="2"/>
              <a:buChar char="§"/>
            </a:pPr>
            <a:r>
              <a:rPr lang="en-GB" dirty="0">
                <a:sym typeface="Wingdings" panose="05000000000000000000" pitchFamily="2" charset="2"/>
              </a:rPr>
              <a:t>Main suppliers: Norway, China, Morocco and Iceland</a:t>
            </a:r>
          </a:p>
          <a:p>
            <a:pPr marL="742950" lvl="1" indent="-285750">
              <a:buFont typeface="Wingdings" panose="05000000000000000000" pitchFamily="2" charset="2"/>
              <a:buChar char="§"/>
            </a:pPr>
            <a:r>
              <a:rPr lang="en-GB" dirty="0">
                <a:sym typeface="Wingdings" panose="05000000000000000000" pitchFamily="2" charset="2"/>
              </a:rPr>
              <a:t>Main clients: USA, Norway, Switzerland and China</a:t>
            </a:r>
          </a:p>
        </p:txBody>
      </p:sp>
      <p:pic>
        <p:nvPicPr>
          <p:cNvPr id="13" name="Imagen 12">
            <a:extLst>
              <a:ext uri="{FF2B5EF4-FFF2-40B4-BE49-F238E27FC236}">
                <a16:creationId xmlns:a16="http://schemas.microsoft.com/office/drawing/2014/main" id="{75CD29CC-7FDD-4A89-ADF3-197316291F87}"/>
              </a:ext>
            </a:extLst>
          </p:cNvPr>
          <p:cNvPicPr>
            <a:picLocks noChangeAspect="1"/>
          </p:cNvPicPr>
          <p:nvPr/>
        </p:nvPicPr>
        <p:blipFill>
          <a:blip r:embed="rId4">
            <a:alphaModFix amt="80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839856" y="843919"/>
            <a:ext cx="3180347" cy="2385260"/>
          </a:xfrm>
          <a:prstGeom prst="rect">
            <a:avLst/>
          </a:prstGeom>
        </p:spPr>
      </p:pic>
      <p:pic>
        <p:nvPicPr>
          <p:cNvPr id="15" name="Imagen 14">
            <a:extLst>
              <a:ext uri="{FF2B5EF4-FFF2-40B4-BE49-F238E27FC236}">
                <a16:creationId xmlns:a16="http://schemas.microsoft.com/office/drawing/2014/main" id="{0B59D0CE-B93E-4829-81F1-34DA8DD149CA}"/>
              </a:ext>
            </a:extLst>
          </p:cNvPr>
          <p:cNvPicPr>
            <a:picLocks noChangeAspect="1"/>
          </p:cNvPicPr>
          <p:nvPr/>
        </p:nvPicPr>
        <p:blipFill>
          <a:blip r:embed="rId6"/>
          <a:stretch>
            <a:fillRect/>
          </a:stretch>
        </p:blipFill>
        <p:spPr>
          <a:xfrm>
            <a:off x="794722" y="3299514"/>
            <a:ext cx="4872246" cy="3441984"/>
          </a:xfrm>
          <a:prstGeom prst="rect">
            <a:avLst/>
          </a:prstGeom>
        </p:spPr>
      </p:pic>
      <p:pic>
        <p:nvPicPr>
          <p:cNvPr id="16" name="Imagen 15">
            <a:extLst>
              <a:ext uri="{FF2B5EF4-FFF2-40B4-BE49-F238E27FC236}">
                <a16:creationId xmlns:a16="http://schemas.microsoft.com/office/drawing/2014/main" id="{A16A21B3-089F-4E72-8C95-6E29FE9CD8B1}"/>
              </a:ext>
            </a:extLst>
          </p:cNvPr>
          <p:cNvPicPr>
            <a:picLocks noChangeAspect="1"/>
          </p:cNvPicPr>
          <p:nvPr/>
        </p:nvPicPr>
        <p:blipFill>
          <a:blip r:embed="rId7"/>
          <a:stretch>
            <a:fillRect/>
          </a:stretch>
        </p:blipFill>
        <p:spPr>
          <a:xfrm>
            <a:off x="6000416" y="3297976"/>
            <a:ext cx="4928599" cy="3441984"/>
          </a:xfrm>
          <a:prstGeom prst="rect">
            <a:avLst/>
          </a:prstGeom>
        </p:spPr>
      </p:pic>
    </p:spTree>
    <p:extLst>
      <p:ext uri="{BB962C8B-B14F-4D97-AF65-F5344CB8AC3E}">
        <p14:creationId xmlns:p14="http://schemas.microsoft.com/office/powerpoint/2010/main" val="3182724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lnSpc>
                <a:spcPct val="150000"/>
              </a:lnSpc>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2. INTRO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5" name="CuadroTexto 4">
            <a:extLst>
              <a:ext uri="{FF2B5EF4-FFF2-40B4-BE49-F238E27FC236}">
                <a16:creationId xmlns:a16="http://schemas.microsoft.com/office/drawing/2014/main" id="{0F766546-8A00-4EA0-8F43-2DFAFE9A772E}"/>
              </a:ext>
            </a:extLst>
          </p:cNvPr>
          <p:cNvSpPr txBox="1"/>
          <p:nvPr/>
        </p:nvSpPr>
        <p:spPr>
          <a:xfrm>
            <a:off x="232017" y="368952"/>
            <a:ext cx="7607839" cy="1477328"/>
          </a:xfrm>
          <a:prstGeom prst="rect">
            <a:avLst/>
          </a:prstGeom>
          <a:solidFill>
            <a:schemeClr val="bg1">
              <a:alpha val="85000"/>
            </a:schemeClr>
          </a:solidFill>
        </p:spPr>
        <p:txBody>
          <a:bodyPr wrap="square" rtlCol="0">
            <a:spAutoFit/>
          </a:bodyPr>
          <a:lstStyle/>
          <a:p>
            <a:r>
              <a:rPr lang="en-GB" dirty="0"/>
              <a:t>European Union</a:t>
            </a:r>
            <a:r>
              <a:rPr lang="en-GB" dirty="0">
                <a:sym typeface="Wingdings" panose="05000000000000000000" pitchFamily="2" charset="2"/>
              </a:rPr>
              <a:t>: </a:t>
            </a:r>
          </a:p>
          <a:p>
            <a:endParaRPr lang="en-GB" dirty="0">
              <a:sym typeface="Wingdings" panose="05000000000000000000" pitchFamily="2" charset="2"/>
            </a:endParaRPr>
          </a:p>
          <a:p>
            <a:pPr marL="285750" indent="-285750">
              <a:buFont typeface="Wingdings" panose="05000000000000000000" pitchFamily="2" charset="2"/>
              <a:buChar char="Ø"/>
            </a:pPr>
            <a:r>
              <a:rPr lang="en-GB" dirty="0">
                <a:sym typeface="Wingdings" panose="05000000000000000000" pitchFamily="2" charset="2"/>
              </a:rPr>
              <a:t>Aquaculture in EU generates </a:t>
            </a:r>
            <a:r>
              <a:rPr lang="en-GB" b="1" dirty="0">
                <a:sym typeface="Wingdings" panose="05000000000000000000" pitchFamily="2" charset="2"/>
              </a:rPr>
              <a:t>85,000 direct jobs </a:t>
            </a:r>
            <a:r>
              <a:rPr lang="en-GB" dirty="0">
                <a:sym typeface="Wingdings" panose="05000000000000000000" pitchFamily="2" charset="2"/>
              </a:rPr>
              <a:t>&gt;14,000 (microenterprises)</a:t>
            </a:r>
          </a:p>
          <a:p>
            <a:pPr marL="285750" indent="-285750">
              <a:buFont typeface="Wingdings" panose="05000000000000000000" pitchFamily="2" charset="2"/>
              <a:buChar char="Ø"/>
            </a:pPr>
            <a:r>
              <a:rPr lang="en-GB" dirty="0">
                <a:sym typeface="Wingdings" panose="05000000000000000000" pitchFamily="2" charset="2"/>
              </a:rPr>
              <a:t>Small part of EU economy: </a:t>
            </a:r>
            <a:r>
              <a:rPr lang="en-US" dirty="0"/>
              <a:t>offers </a:t>
            </a:r>
            <a:r>
              <a:rPr lang="en-US" b="1" dirty="0"/>
              <a:t>possibilities for growth </a:t>
            </a:r>
            <a:r>
              <a:rPr lang="en-US" dirty="0"/>
              <a:t>and job creation both in coastal and inland areas</a:t>
            </a:r>
            <a:endParaRPr lang="en-GB" dirty="0">
              <a:sym typeface="Wingdings" panose="05000000000000000000" pitchFamily="2" charset="2"/>
            </a:endParaRPr>
          </a:p>
        </p:txBody>
      </p:sp>
      <p:pic>
        <p:nvPicPr>
          <p:cNvPr id="1028" name="Picture 4">
            <a:extLst>
              <a:ext uri="{FF2B5EF4-FFF2-40B4-BE49-F238E27FC236}">
                <a16:creationId xmlns:a16="http://schemas.microsoft.com/office/drawing/2014/main" id="{99505B0F-F8D4-4F1C-8914-CE38D2D823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166"/>
          <a:stretch/>
        </p:blipFill>
        <p:spPr bwMode="auto">
          <a:xfrm>
            <a:off x="232017" y="3176757"/>
            <a:ext cx="4380925" cy="3227753"/>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10BE5621-4F27-449D-9677-51D2BE54078D}"/>
              </a:ext>
            </a:extLst>
          </p:cNvPr>
          <p:cNvSpPr txBox="1"/>
          <p:nvPr/>
        </p:nvSpPr>
        <p:spPr>
          <a:xfrm>
            <a:off x="232017" y="2320795"/>
            <a:ext cx="4380926" cy="646331"/>
          </a:xfrm>
          <a:prstGeom prst="rect">
            <a:avLst/>
          </a:prstGeom>
          <a:solidFill>
            <a:schemeClr val="bg1">
              <a:alpha val="85000"/>
            </a:schemeClr>
          </a:solidFill>
        </p:spPr>
        <p:txBody>
          <a:bodyPr wrap="square" rtlCol="0">
            <a:spAutoFit/>
          </a:bodyPr>
          <a:lstStyle/>
          <a:p>
            <a:pPr algn="ctr"/>
            <a:r>
              <a:rPr lang="en-US" b="1" dirty="0"/>
              <a:t>EU aquaculture production seems stagnant</a:t>
            </a:r>
            <a:r>
              <a:rPr lang="en-US" dirty="0"/>
              <a:t> </a:t>
            </a:r>
          </a:p>
          <a:p>
            <a:pPr algn="ctr"/>
            <a:r>
              <a:rPr lang="en-US" dirty="0"/>
              <a:t>while it grows in the rest of the world</a:t>
            </a:r>
            <a:endParaRPr lang="en-GB" dirty="0">
              <a:sym typeface="Wingdings" panose="05000000000000000000" pitchFamily="2" charset="2"/>
            </a:endParaRPr>
          </a:p>
        </p:txBody>
      </p:sp>
      <p:sp>
        <p:nvSpPr>
          <p:cNvPr id="9" name="Flecha: a la derecha 8">
            <a:extLst>
              <a:ext uri="{FF2B5EF4-FFF2-40B4-BE49-F238E27FC236}">
                <a16:creationId xmlns:a16="http://schemas.microsoft.com/office/drawing/2014/main" id="{FA063AC2-9C38-4A5F-91BA-C5A1BA9C67E5}"/>
              </a:ext>
            </a:extLst>
          </p:cNvPr>
          <p:cNvSpPr/>
          <p:nvPr/>
        </p:nvSpPr>
        <p:spPr>
          <a:xfrm rot="19800000">
            <a:off x="4592578" y="3856343"/>
            <a:ext cx="1587018" cy="570602"/>
          </a:xfrm>
          <a:prstGeom prst="rightArrow">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b="1">
              <a:ln w="22225">
                <a:solidFill>
                  <a:schemeClr val="accent2"/>
                </a:solidFill>
                <a:prstDash val="solid"/>
              </a:ln>
              <a:solidFill>
                <a:schemeClr val="accent2">
                  <a:lumMod val="40000"/>
                  <a:lumOff val="60000"/>
                </a:schemeClr>
              </a:solidFill>
            </a:endParaRPr>
          </a:p>
        </p:txBody>
      </p:sp>
      <p:pic>
        <p:nvPicPr>
          <p:cNvPr id="1030" name="Picture 6" descr="Resultado de imagen de EMFF">
            <a:extLst>
              <a:ext uri="{FF2B5EF4-FFF2-40B4-BE49-F238E27FC236}">
                <a16:creationId xmlns:a16="http://schemas.microsoft.com/office/drawing/2014/main" id="{81A58309-C563-4CFC-BB28-2C6DC3C7C0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632" y="1935146"/>
            <a:ext cx="4531040" cy="188144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a:extLst>
              <a:ext uri="{FF2B5EF4-FFF2-40B4-BE49-F238E27FC236}">
                <a16:creationId xmlns:a16="http://schemas.microsoft.com/office/drawing/2014/main" id="{0CFD3B77-F3A1-411D-B609-C95DFBAF6B60}"/>
              </a:ext>
            </a:extLst>
          </p:cNvPr>
          <p:cNvGrpSpPr/>
          <p:nvPr/>
        </p:nvGrpSpPr>
        <p:grpSpPr>
          <a:xfrm>
            <a:off x="6288742" y="3920990"/>
            <a:ext cx="4643667" cy="2676699"/>
            <a:chOff x="6288742" y="3920990"/>
            <a:chExt cx="4643667" cy="2676699"/>
          </a:xfrm>
        </p:grpSpPr>
        <p:pic>
          <p:nvPicPr>
            <p:cNvPr id="10" name="Imagen 9">
              <a:extLst>
                <a:ext uri="{FF2B5EF4-FFF2-40B4-BE49-F238E27FC236}">
                  <a16:creationId xmlns:a16="http://schemas.microsoft.com/office/drawing/2014/main" id="{20BCB788-CAA2-4FDC-8609-E6E737B0AEF4}"/>
                </a:ext>
              </a:extLst>
            </p:cNvPr>
            <p:cNvPicPr>
              <a:picLocks noChangeAspect="1"/>
            </p:cNvPicPr>
            <p:nvPr/>
          </p:nvPicPr>
          <p:blipFill>
            <a:blip r:embed="rId6"/>
            <a:stretch>
              <a:fillRect/>
            </a:stretch>
          </p:blipFill>
          <p:spPr>
            <a:xfrm>
              <a:off x="6288742" y="3920990"/>
              <a:ext cx="4643667" cy="2676699"/>
            </a:xfrm>
            <a:prstGeom prst="rect">
              <a:avLst/>
            </a:prstGeom>
          </p:spPr>
        </p:pic>
        <p:sp>
          <p:nvSpPr>
            <p:cNvPr id="2" name="Elipse 1">
              <a:extLst>
                <a:ext uri="{FF2B5EF4-FFF2-40B4-BE49-F238E27FC236}">
                  <a16:creationId xmlns:a16="http://schemas.microsoft.com/office/drawing/2014/main" id="{760A992E-0AE8-49BE-9329-DD34CFCE8DA7}"/>
                </a:ext>
              </a:extLst>
            </p:cNvPr>
            <p:cNvSpPr/>
            <p:nvPr/>
          </p:nvSpPr>
          <p:spPr>
            <a:xfrm>
              <a:off x="6313632" y="4995081"/>
              <a:ext cx="4531040" cy="5459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b="1">
                <a:ln w="22225">
                  <a:solidFill>
                    <a:schemeClr val="accent2"/>
                  </a:solidFill>
                  <a:prstDash val="solid"/>
                </a:ln>
                <a:solidFill>
                  <a:schemeClr val="accent2">
                    <a:lumMod val="40000"/>
                    <a:lumOff val="60000"/>
                  </a:schemeClr>
                </a:solidFill>
              </a:endParaRPr>
            </a:p>
          </p:txBody>
        </p:sp>
      </p:grpSp>
    </p:spTree>
    <p:extLst>
      <p:ext uri="{BB962C8B-B14F-4D97-AF65-F5344CB8AC3E}">
        <p14:creationId xmlns:p14="http://schemas.microsoft.com/office/powerpoint/2010/main" val="3361710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lnSpc>
                <a:spcPct val="150000"/>
              </a:lnSpc>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2. INTRO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5" name="CuadroTexto 4">
            <a:extLst>
              <a:ext uri="{FF2B5EF4-FFF2-40B4-BE49-F238E27FC236}">
                <a16:creationId xmlns:a16="http://schemas.microsoft.com/office/drawing/2014/main" id="{0F766546-8A00-4EA0-8F43-2DFAFE9A772E}"/>
              </a:ext>
            </a:extLst>
          </p:cNvPr>
          <p:cNvSpPr txBox="1"/>
          <p:nvPr/>
        </p:nvSpPr>
        <p:spPr>
          <a:xfrm>
            <a:off x="232017" y="368952"/>
            <a:ext cx="7607839" cy="1754326"/>
          </a:xfrm>
          <a:prstGeom prst="rect">
            <a:avLst/>
          </a:prstGeom>
          <a:solidFill>
            <a:schemeClr val="bg1">
              <a:alpha val="85000"/>
            </a:schemeClr>
          </a:solidFill>
        </p:spPr>
        <p:txBody>
          <a:bodyPr wrap="square" rtlCol="0">
            <a:spAutoFit/>
          </a:bodyPr>
          <a:lstStyle/>
          <a:p>
            <a:r>
              <a:rPr lang="en-GB" dirty="0"/>
              <a:t>European Union</a:t>
            </a:r>
            <a:r>
              <a:rPr lang="en-GB" dirty="0">
                <a:sym typeface="Wingdings" panose="05000000000000000000" pitchFamily="2" charset="2"/>
              </a:rPr>
              <a:t>: </a:t>
            </a:r>
          </a:p>
          <a:p>
            <a:endParaRPr lang="en-GB" dirty="0">
              <a:sym typeface="Wingdings" panose="05000000000000000000" pitchFamily="2" charset="2"/>
            </a:endParaRPr>
          </a:p>
          <a:p>
            <a:pPr marL="285750" indent="-285750">
              <a:buFont typeface="Wingdings" panose="05000000000000000000" pitchFamily="2" charset="2"/>
              <a:buChar char="Ø"/>
            </a:pPr>
            <a:r>
              <a:rPr lang="en-US" b="1" dirty="0"/>
              <a:t>Aquaculture </a:t>
            </a:r>
            <a:r>
              <a:rPr lang="en-US" dirty="0"/>
              <a:t>is one of the </a:t>
            </a:r>
            <a:r>
              <a:rPr lang="en-US" b="1" dirty="0"/>
              <a:t>pillars of the EU Blue Growth strategy:</a:t>
            </a:r>
          </a:p>
          <a:p>
            <a:endParaRPr lang="en-US" b="1" dirty="0"/>
          </a:p>
          <a:p>
            <a:pPr marL="742950" lvl="1" indent="-285750">
              <a:buFont typeface="Wingdings" panose="05000000000000000000" pitchFamily="2" charset="2"/>
              <a:buChar char="§"/>
            </a:pPr>
            <a:r>
              <a:rPr lang="en-US" dirty="0"/>
              <a:t>Member States &gt; measures in their </a:t>
            </a:r>
            <a:r>
              <a:rPr lang="en-US" dirty="0" err="1"/>
              <a:t>Multiannuals</a:t>
            </a:r>
            <a:r>
              <a:rPr lang="en-US" dirty="0"/>
              <a:t> Plans to achieve:</a:t>
            </a:r>
          </a:p>
          <a:p>
            <a:pPr marL="742950" lvl="1" indent="-285750">
              <a:buFont typeface="Wingdings" panose="05000000000000000000" pitchFamily="2" charset="2"/>
              <a:buChar char="§"/>
            </a:pPr>
            <a:r>
              <a:rPr lang="en-US" dirty="0"/>
              <a:t>To develop the actions &gt; </a:t>
            </a:r>
            <a:r>
              <a:rPr lang="en-US" b="1" dirty="0"/>
              <a:t>Producer’s organizations</a:t>
            </a:r>
            <a:r>
              <a:rPr lang="en-US" dirty="0"/>
              <a:t>&gt; </a:t>
            </a:r>
            <a:r>
              <a:rPr lang="en-US" b="1" dirty="0"/>
              <a:t>important role</a:t>
            </a:r>
            <a:endParaRPr lang="en-GB" b="1" dirty="0">
              <a:sym typeface="Wingdings" panose="05000000000000000000" pitchFamily="2" charset="2"/>
            </a:endParaRPr>
          </a:p>
        </p:txBody>
      </p:sp>
      <p:sp>
        <p:nvSpPr>
          <p:cNvPr id="14" name="CuadroTexto 13">
            <a:extLst>
              <a:ext uri="{FF2B5EF4-FFF2-40B4-BE49-F238E27FC236}">
                <a16:creationId xmlns:a16="http://schemas.microsoft.com/office/drawing/2014/main" id="{10BE5621-4F27-449D-9677-51D2BE54078D}"/>
              </a:ext>
            </a:extLst>
          </p:cNvPr>
          <p:cNvSpPr txBox="1"/>
          <p:nvPr/>
        </p:nvSpPr>
        <p:spPr>
          <a:xfrm>
            <a:off x="4545352" y="2832993"/>
            <a:ext cx="7437382" cy="2092881"/>
          </a:xfrm>
          <a:prstGeom prst="rect">
            <a:avLst/>
          </a:prstGeom>
          <a:solidFill>
            <a:schemeClr val="bg1">
              <a:alpha val="85000"/>
            </a:schemeClr>
          </a:solidFill>
        </p:spPr>
        <p:txBody>
          <a:bodyPr wrap="square" rtlCol="0">
            <a:spAutoFit/>
          </a:bodyPr>
          <a:lstStyle/>
          <a:p>
            <a:r>
              <a:rPr lang="en-GB" dirty="0"/>
              <a:t> For every European Aquaculture Producer’s Association the main legal framework is: </a:t>
            </a:r>
            <a:endParaRPr lang="es-ES" dirty="0"/>
          </a:p>
          <a:p>
            <a:pPr marL="742950" lvl="1" indent="-285750">
              <a:buFont typeface="Wingdings" panose="05000000000000000000" pitchFamily="2" charset="2"/>
              <a:buChar char="§"/>
            </a:pPr>
            <a:r>
              <a:rPr lang="en-GB" sz="1400" dirty="0"/>
              <a:t>EU Common Fisheries Policy (PPC): </a:t>
            </a:r>
            <a:endParaRPr lang="es-ES" sz="1400" dirty="0"/>
          </a:p>
          <a:p>
            <a:pPr marL="804863"/>
            <a:r>
              <a:rPr lang="en-US" sz="1200" u="sng" dirty="0">
                <a:hlinkClick r:id="rId4"/>
              </a:rPr>
              <a:t>https://publications.europa.eu/en/publication-detail/-/publication/08d4994e-4446-11e8-a9f4-01aa75ed71a1/language-en</a:t>
            </a:r>
            <a:endParaRPr lang="es-ES" sz="1200" dirty="0"/>
          </a:p>
          <a:p>
            <a:pPr marL="742950" lvl="1" indent="-285750">
              <a:buFont typeface="Wingdings" panose="05000000000000000000" pitchFamily="2" charset="2"/>
              <a:buChar char="§"/>
            </a:pPr>
            <a:r>
              <a:rPr lang="en-GB" sz="1400" dirty="0"/>
              <a:t>EU Common Organisation of the Markets for Fishery and Aquaculture Products (OCM):</a:t>
            </a:r>
            <a:endParaRPr lang="es-ES" sz="1400" dirty="0"/>
          </a:p>
          <a:p>
            <a:pPr indent="804863"/>
            <a:r>
              <a:rPr lang="en-US" sz="1400" u="sng" dirty="0">
                <a:hlinkClick r:id="rId5"/>
              </a:rPr>
              <a:t>https://eur-lex.europa.eu/legal-content/EN/TXT/PDF/?uri=CELEX:32013R1379&amp;from=EN</a:t>
            </a:r>
            <a:endParaRPr lang="es-ES" sz="1400" dirty="0"/>
          </a:p>
          <a:p>
            <a:pPr marL="742950" lvl="1" indent="-285750">
              <a:buFont typeface="Wingdings" panose="05000000000000000000" pitchFamily="2" charset="2"/>
              <a:buChar char="§"/>
            </a:pPr>
            <a:r>
              <a:rPr lang="en-US" sz="1400" dirty="0"/>
              <a:t>European Maritime and Fisheries Fund (FEMP):</a:t>
            </a:r>
            <a:endParaRPr lang="es-ES" sz="1400" dirty="0"/>
          </a:p>
          <a:p>
            <a:pPr indent="804863"/>
            <a:r>
              <a:rPr lang="en-GB" sz="1400" u="sng" dirty="0">
                <a:hlinkClick r:id="rId6"/>
              </a:rPr>
              <a:t>https://eur-lex.europa.eu/legal-content/EN/TXT/PDF/?uri=CELEX:32014R0508&amp;from=ES</a:t>
            </a:r>
            <a:endParaRPr lang="es-ES" sz="1400" dirty="0"/>
          </a:p>
        </p:txBody>
      </p:sp>
      <p:pic>
        <p:nvPicPr>
          <p:cNvPr id="18" name="Imagen 17">
            <a:extLst>
              <a:ext uri="{FF2B5EF4-FFF2-40B4-BE49-F238E27FC236}">
                <a16:creationId xmlns:a16="http://schemas.microsoft.com/office/drawing/2014/main" id="{84231316-9017-498A-A02C-12312A486F32}"/>
              </a:ext>
            </a:extLst>
          </p:cNvPr>
          <p:cNvPicPr/>
          <p:nvPr/>
        </p:nvPicPr>
        <p:blipFill>
          <a:blip r:embed="rId7"/>
          <a:stretch>
            <a:fillRect/>
          </a:stretch>
        </p:blipFill>
        <p:spPr>
          <a:xfrm>
            <a:off x="7646649" y="1120082"/>
            <a:ext cx="4110503" cy="1558904"/>
          </a:xfrm>
          <a:prstGeom prst="rect">
            <a:avLst/>
          </a:prstGeom>
        </p:spPr>
      </p:pic>
      <p:grpSp>
        <p:nvGrpSpPr>
          <p:cNvPr id="17" name="Grupo 16">
            <a:extLst>
              <a:ext uri="{FF2B5EF4-FFF2-40B4-BE49-F238E27FC236}">
                <a16:creationId xmlns:a16="http://schemas.microsoft.com/office/drawing/2014/main" id="{2D2EBFC7-76D0-46FA-B00D-5EDC34A43504}"/>
              </a:ext>
            </a:extLst>
          </p:cNvPr>
          <p:cNvGrpSpPr/>
          <p:nvPr/>
        </p:nvGrpSpPr>
        <p:grpSpPr>
          <a:xfrm>
            <a:off x="237490" y="2405543"/>
            <a:ext cx="4172369" cy="3834179"/>
            <a:chOff x="1094446" y="2223684"/>
            <a:chExt cx="4933808" cy="4533900"/>
          </a:xfrm>
        </p:grpSpPr>
        <p:pic>
          <p:nvPicPr>
            <p:cNvPr id="11" name="Imagen 10">
              <a:extLst>
                <a:ext uri="{FF2B5EF4-FFF2-40B4-BE49-F238E27FC236}">
                  <a16:creationId xmlns:a16="http://schemas.microsoft.com/office/drawing/2014/main" id="{0097CCDC-44FE-4729-BF77-D5C4F72111C0}"/>
                </a:ext>
              </a:extLst>
            </p:cNvPr>
            <p:cNvPicPr>
              <a:picLocks noChangeAspect="1"/>
            </p:cNvPicPr>
            <p:nvPr/>
          </p:nvPicPr>
          <p:blipFill rotWithShape="1">
            <a:blip r:embed="rId8"/>
            <a:srcRect l="36985"/>
            <a:stretch/>
          </p:blipFill>
          <p:spPr>
            <a:xfrm>
              <a:off x="1094446" y="2223684"/>
              <a:ext cx="4933808" cy="4533900"/>
            </a:xfrm>
            <a:prstGeom prst="rect">
              <a:avLst/>
            </a:prstGeom>
          </p:spPr>
        </p:pic>
        <p:sp>
          <p:nvSpPr>
            <p:cNvPr id="12" name="Elipse 11">
              <a:extLst>
                <a:ext uri="{FF2B5EF4-FFF2-40B4-BE49-F238E27FC236}">
                  <a16:creationId xmlns:a16="http://schemas.microsoft.com/office/drawing/2014/main" id="{A4C044FA-2FD9-4301-A50A-44AA488AA760}"/>
                </a:ext>
              </a:extLst>
            </p:cNvPr>
            <p:cNvSpPr/>
            <p:nvPr/>
          </p:nvSpPr>
          <p:spPr>
            <a:xfrm>
              <a:off x="1094446" y="3105829"/>
              <a:ext cx="2364484" cy="9884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9" name="CuadroTexto 18">
            <a:extLst>
              <a:ext uri="{FF2B5EF4-FFF2-40B4-BE49-F238E27FC236}">
                <a16:creationId xmlns:a16="http://schemas.microsoft.com/office/drawing/2014/main" id="{6ED69F93-F917-4362-A053-216E2752B199}"/>
              </a:ext>
            </a:extLst>
          </p:cNvPr>
          <p:cNvSpPr txBox="1"/>
          <p:nvPr/>
        </p:nvSpPr>
        <p:spPr>
          <a:xfrm>
            <a:off x="9185591" y="5281022"/>
            <a:ext cx="2797143" cy="646331"/>
          </a:xfrm>
          <a:prstGeom prst="rect">
            <a:avLst/>
          </a:prstGeom>
          <a:solidFill>
            <a:schemeClr val="bg1">
              <a:alpha val="85000"/>
            </a:schemeClr>
          </a:solidFill>
        </p:spPr>
        <p:txBody>
          <a:bodyPr wrap="square" rtlCol="0">
            <a:spAutoFit/>
          </a:bodyPr>
          <a:lstStyle>
            <a:defPPr>
              <a:defRPr lang="es-ES"/>
            </a:defPPr>
            <a:lvl2pPr marL="742950" lvl="1" indent="-285750">
              <a:buFont typeface="Wingdings" panose="05000000000000000000" pitchFamily="2" charset="2"/>
              <a:buChar char="§"/>
            </a:lvl2pPr>
          </a:lstStyle>
          <a:p>
            <a:pPr algn="ctr"/>
            <a:r>
              <a:rPr lang="en-GB" b="1" dirty="0"/>
              <a:t>Spain’s bureaucracy is </a:t>
            </a:r>
          </a:p>
          <a:p>
            <a:pPr algn="ctr"/>
            <a:r>
              <a:rPr lang="en-GB" b="1" dirty="0"/>
              <a:t>VERY complex</a:t>
            </a:r>
            <a:endParaRPr lang="es-ES" b="1" dirty="0"/>
          </a:p>
        </p:txBody>
      </p:sp>
      <p:pic>
        <p:nvPicPr>
          <p:cNvPr id="1034" name="Picture 10">
            <a:extLst>
              <a:ext uri="{FF2B5EF4-FFF2-40B4-BE49-F238E27FC236}">
                <a16:creationId xmlns:a16="http://schemas.microsoft.com/office/drawing/2014/main" id="{A3762E9B-5EB0-484F-BE4E-E19CE95CBC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3690" y="4943621"/>
            <a:ext cx="2252889" cy="1764763"/>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descr="Resultado de imagen de JACUMAR Gobernanza Acuicultura EspaÃ±a-2013">
            <a:extLst>
              <a:ext uri="{FF2B5EF4-FFF2-40B4-BE49-F238E27FC236}">
                <a16:creationId xmlns:a16="http://schemas.microsoft.com/office/drawing/2014/main" id="{85458C48-F99A-4BBE-91F4-1F85A021292A}"/>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5950592" y="5359149"/>
            <a:ext cx="1093316" cy="1093316"/>
          </a:xfrm>
          <a:prstGeom prst="rect">
            <a:avLst/>
          </a:prstGeom>
          <a:noFill/>
          <a:ln>
            <a:noFill/>
          </a:ln>
        </p:spPr>
      </p:pic>
    </p:spTree>
    <p:extLst>
      <p:ext uri="{BB962C8B-B14F-4D97-AF65-F5344CB8AC3E}">
        <p14:creationId xmlns:p14="http://schemas.microsoft.com/office/powerpoint/2010/main" val="3807809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3. MARKETING COMPETITIVENESS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5" name="CuadroTexto 4">
            <a:extLst>
              <a:ext uri="{FF2B5EF4-FFF2-40B4-BE49-F238E27FC236}">
                <a16:creationId xmlns:a16="http://schemas.microsoft.com/office/drawing/2014/main" id="{B5E6A241-3B16-4794-8AE0-EBD9FAA15C7A}"/>
              </a:ext>
            </a:extLst>
          </p:cNvPr>
          <p:cNvSpPr txBox="1"/>
          <p:nvPr/>
        </p:nvSpPr>
        <p:spPr>
          <a:xfrm>
            <a:off x="232017" y="368952"/>
            <a:ext cx="7607839" cy="3139321"/>
          </a:xfrm>
          <a:prstGeom prst="rect">
            <a:avLst/>
          </a:prstGeom>
          <a:solidFill>
            <a:schemeClr val="bg1">
              <a:alpha val="85000"/>
            </a:schemeClr>
          </a:solidFill>
        </p:spPr>
        <p:txBody>
          <a:bodyPr wrap="square" rtlCol="0">
            <a:spAutoFit/>
          </a:bodyPr>
          <a:lstStyle/>
          <a:p>
            <a:r>
              <a:rPr lang="en-GB" dirty="0"/>
              <a:t>European Union-Producer’s Organizations</a:t>
            </a:r>
            <a:r>
              <a:rPr lang="en-GB" dirty="0">
                <a:sym typeface="Wingdings" panose="05000000000000000000" pitchFamily="2" charset="2"/>
              </a:rPr>
              <a:t>: </a:t>
            </a:r>
          </a:p>
          <a:p>
            <a:endParaRPr lang="en-GB" dirty="0">
              <a:sym typeface="Wingdings" panose="05000000000000000000" pitchFamily="2" charset="2"/>
            </a:endParaRPr>
          </a:p>
          <a:p>
            <a:pPr marL="285750" indent="-285750">
              <a:buFont typeface="Wingdings" panose="05000000000000000000" pitchFamily="2" charset="2"/>
              <a:buChar char="Ø"/>
            </a:pPr>
            <a:r>
              <a:rPr lang="en-GB" dirty="0"/>
              <a:t>In relation to marketing competitiveness and the methods to stabilize the market prices, it is important to remark that in </a:t>
            </a:r>
            <a:r>
              <a:rPr lang="en-GB" b="1" dirty="0"/>
              <a:t>Europe mechanisms to stabilize market prices do not exist, they are illegal and they are persecuted</a:t>
            </a:r>
            <a:r>
              <a:rPr lang="en-GB" dirty="0"/>
              <a:t>. </a:t>
            </a:r>
          </a:p>
          <a:p>
            <a:pPr marL="742950" lvl="1" indent="-285750">
              <a:buFont typeface="Wingdings" panose="05000000000000000000" pitchFamily="2" charset="2"/>
              <a:buChar char="§"/>
            </a:pPr>
            <a:r>
              <a:rPr lang="en-GB" dirty="0"/>
              <a:t>There are competition rules and authorities to avoid market manipulation</a:t>
            </a:r>
          </a:p>
          <a:p>
            <a:pPr marL="742950" lvl="1" indent="-285750">
              <a:buFont typeface="Wingdings" panose="05000000000000000000" pitchFamily="2" charset="2"/>
              <a:buChar char="§"/>
            </a:pPr>
            <a:r>
              <a:rPr lang="en-GB" dirty="0"/>
              <a:t>Stabilisation of prices is not possible</a:t>
            </a:r>
          </a:p>
          <a:p>
            <a:pPr marL="742950" lvl="1" indent="-285750">
              <a:buFont typeface="Wingdings" panose="05000000000000000000" pitchFamily="2" charset="2"/>
              <a:buChar char="§"/>
            </a:pPr>
            <a:r>
              <a:rPr lang="en-GB" dirty="0"/>
              <a:t>Only official agricultural and fisheries Producer Organisations have certain advantages on this matter</a:t>
            </a:r>
            <a:endParaRPr lang="en-GB" b="1" dirty="0">
              <a:sym typeface="Wingdings" panose="05000000000000000000" pitchFamily="2" charset="2"/>
            </a:endParaRPr>
          </a:p>
        </p:txBody>
      </p:sp>
      <p:sp>
        <p:nvSpPr>
          <p:cNvPr id="8" name="CuadroTexto 7">
            <a:extLst>
              <a:ext uri="{FF2B5EF4-FFF2-40B4-BE49-F238E27FC236}">
                <a16:creationId xmlns:a16="http://schemas.microsoft.com/office/drawing/2014/main" id="{9FF82248-F093-404D-BD8F-274764423366}"/>
              </a:ext>
            </a:extLst>
          </p:cNvPr>
          <p:cNvSpPr txBox="1"/>
          <p:nvPr/>
        </p:nvSpPr>
        <p:spPr>
          <a:xfrm>
            <a:off x="609903" y="3683480"/>
            <a:ext cx="5041688" cy="923330"/>
          </a:xfrm>
          <a:prstGeom prst="rect">
            <a:avLst/>
          </a:prstGeom>
          <a:solidFill>
            <a:schemeClr val="bg1">
              <a:alpha val="85000"/>
            </a:schemeClr>
          </a:solidFill>
        </p:spPr>
        <p:txBody>
          <a:bodyPr wrap="square" rtlCol="0">
            <a:spAutoFit/>
          </a:bodyPr>
          <a:lstStyle/>
          <a:p>
            <a:pPr algn="ctr"/>
            <a:r>
              <a:rPr lang="en-GB" dirty="0"/>
              <a:t>Spanish Aquaculture Farmer’s Association (1986)</a:t>
            </a:r>
          </a:p>
          <a:p>
            <a:pPr algn="ctr"/>
            <a:r>
              <a:rPr lang="en-GB" dirty="0"/>
              <a:t>&amp; </a:t>
            </a:r>
          </a:p>
          <a:p>
            <a:pPr algn="ctr"/>
            <a:r>
              <a:rPr lang="en-GB" b="1" dirty="0"/>
              <a:t>European Producer’s Organisation (OPP nº30)</a:t>
            </a:r>
          </a:p>
        </p:txBody>
      </p:sp>
      <p:sp>
        <p:nvSpPr>
          <p:cNvPr id="2" name="CuadroTexto 1">
            <a:extLst>
              <a:ext uri="{FF2B5EF4-FFF2-40B4-BE49-F238E27FC236}">
                <a16:creationId xmlns:a16="http://schemas.microsoft.com/office/drawing/2014/main" id="{7311DA5A-61F8-4685-AFA2-5EB6E2E7A267}"/>
              </a:ext>
            </a:extLst>
          </p:cNvPr>
          <p:cNvSpPr txBox="1"/>
          <p:nvPr/>
        </p:nvSpPr>
        <p:spPr>
          <a:xfrm>
            <a:off x="3442369" y="4782017"/>
            <a:ext cx="4565734" cy="1477328"/>
          </a:xfrm>
          <a:prstGeom prst="rect">
            <a:avLst/>
          </a:prstGeom>
          <a:solidFill>
            <a:schemeClr val="bg1">
              <a:alpha val="85000"/>
            </a:schemeClr>
          </a:solidFill>
        </p:spPr>
        <p:txBody>
          <a:bodyPr wrap="square" rtlCol="0">
            <a:spAutoFit/>
          </a:bodyPr>
          <a:lstStyle>
            <a:defPPr>
              <a:defRPr lang="es-ES"/>
            </a:defPPr>
            <a:lvl1pPr algn="ctr"/>
          </a:lstStyle>
          <a:p>
            <a:pPr marL="285750" indent="-285750" algn="just">
              <a:buFont typeface="Wingdings" panose="05000000000000000000" pitchFamily="2" charset="2"/>
              <a:buChar char="Ø"/>
            </a:pPr>
            <a:r>
              <a:rPr lang="en-GB" b="1" dirty="0"/>
              <a:t>legal advantages</a:t>
            </a:r>
            <a:r>
              <a:rPr lang="en-GB" dirty="0"/>
              <a:t>:</a:t>
            </a:r>
          </a:p>
          <a:p>
            <a:pPr marL="742950" lvl="1" indent="-285750" algn="just">
              <a:buFont typeface="Wingdings" panose="05000000000000000000" pitchFamily="2" charset="2"/>
              <a:buChar char="§"/>
            </a:pPr>
            <a:r>
              <a:rPr lang="en-GB" dirty="0"/>
              <a:t>Coordinate the production </a:t>
            </a:r>
          </a:p>
          <a:p>
            <a:pPr marL="742950" lvl="1" indent="-285750" algn="just">
              <a:buFont typeface="Wingdings" panose="05000000000000000000" pitchFamily="2" charset="2"/>
              <a:buChar char="§"/>
            </a:pPr>
            <a:r>
              <a:rPr lang="en-GB" dirty="0"/>
              <a:t>Share information</a:t>
            </a:r>
          </a:p>
          <a:p>
            <a:pPr marL="742950" lvl="1" indent="-285750" algn="just">
              <a:buFont typeface="Wingdings" panose="05000000000000000000" pitchFamily="2" charset="2"/>
              <a:buChar char="§"/>
            </a:pPr>
            <a:endParaRPr lang="en-GB" dirty="0"/>
          </a:p>
          <a:p>
            <a:pPr lvl="1" algn="just"/>
            <a:r>
              <a:rPr lang="en-GB" dirty="0"/>
              <a:t>but </a:t>
            </a:r>
            <a:r>
              <a:rPr lang="en-GB" b="1" dirty="0"/>
              <a:t>NEVER establish minimum prices</a:t>
            </a:r>
            <a:endParaRPr lang="es-ES" b="1" dirty="0"/>
          </a:p>
        </p:txBody>
      </p:sp>
      <p:pic>
        <p:nvPicPr>
          <p:cNvPr id="12" name="Imagen 11" descr="Imagen que contiene señal, exterior&#10;&#10;Descripción generada automáticamente">
            <a:extLst>
              <a:ext uri="{FF2B5EF4-FFF2-40B4-BE49-F238E27FC236}">
                <a16:creationId xmlns:a16="http://schemas.microsoft.com/office/drawing/2014/main" id="{07F014C6-3E3E-426E-81B3-85DFC2246AB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53237" y="3616158"/>
            <a:ext cx="2543603" cy="2566157"/>
          </a:xfrm>
          <a:prstGeom prst="rect">
            <a:avLst/>
          </a:prstGeom>
        </p:spPr>
      </p:pic>
    </p:spTree>
    <p:extLst>
      <p:ext uri="{BB962C8B-B14F-4D97-AF65-F5344CB8AC3E}">
        <p14:creationId xmlns:p14="http://schemas.microsoft.com/office/powerpoint/2010/main" val="3739301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3671EC-AE27-4F80-98E6-F9F73DE32F6D}"/>
              </a:ext>
            </a:extLst>
          </p:cNvPr>
          <p:cNvPicPr/>
          <p:nvPr/>
        </p:nvPicPr>
        <p:blipFill rotWithShape="1">
          <a:blip r:embed="rId2">
            <a:extLst>
              <a:ext uri="{28A0092B-C50C-407E-A947-70E740481C1C}">
                <a14:useLocalDpi xmlns:a14="http://schemas.microsoft.com/office/drawing/2010/main" val="0"/>
              </a:ext>
            </a:extLst>
          </a:blip>
          <a:srcRect l="37314" t="4427" r="4126" b="4427"/>
          <a:stretch/>
        </p:blipFill>
        <p:spPr bwMode="auto">
          <a:xfrm>
            <a:off x="0" y="0"/>
            <a:ext cx="7839856"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noFill/>
        </p:spPr>
      </p:pic>
      <p:sp>
        <p:nvSpPr>
          <p:cNvPr id="6" name="Cuadro de texto 25">
            <a:extLst>
              <a:ext uri="{FF2B5EF4-FFF2-40B4-BE49-F238E27FC236}">
                <a16:creationId xmlns:a16="http://schemas.microsoft.com/office/drawing/2014/main" id="{70F4DF01-EFCE-48D1-9837-DA6151737961}"/>
              </a:ext>
            </a:extLst>
          </p:cNvPr>
          <p:cNvSpPr txBox="1"/>
          <p:nvPr/>
        </p:nvSpPr>
        <p:spPr>
          <a:xfrm>
            <a:off x="8169638" y="0"/>
            <a:ext cx="3917427" cy="947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2563" algn="r">
              <a:spcAft>
                <a:spcPts val="1000"/>
              </a:spcAft>
            </a:pPr>
            <a:r>
              <a:rPr lang="en-GB" sz="3600" b="1" dirty="0">
                <a:solidFill>
                  <a:schemeClr val="tx2"/>
                </a:solidFill>
                <a:latin typeface="Apple Garamond" panose="02000506080000020004" pitchFamily="2" charset="0"/>
                <a:ea typeface="Verdana" panose="020B0604030504040204" pitchFamily="34" charset="0"/>
                <a:cs typeface="Times New Roman" panose="02020603050405020304" pitchFamily="18" charset="0"/>
              </a:rPr>
              <a:t>3. MARKETING COMPETITIVENESS </a:t>
            </a:r>
            <a:r>
              <a:rPr lang="en-GB" sz="3600" dirty="0">
                <a:effectLst/>
                <a:latin typeface="Apple Garamond" panose="02000506080000020004" pitchFamily="2" charset="0"/>
                <a:ea typeface="DengXian" panose="02010600030101010101" pitchFamily="2" charset="-122"/>
                <a:cs typeface="Times New Roman" panose="02020603050405020304" pitchFamily="18" charset="0"/>
              </a:rPr>
              <a:t> </a:t>
            </a:r>
            <a:endParaRPr lang="es-ES" sz="3600" dirty="0">
              <a:effectLst/>
              <a:latin typeface="Apple Garamond" panose="02000506080000020004" pitchFamily="2" charset="0"/>
              <a:ea typeface="DengXian" panose="02010600030101010101" pitchFamily="2" charset="-122"/>
              <a:cs typeface="Times New Roman" panose="02020603050405020304" pitchFamily="18" charset="0"/>
            </a:endParaRPr>
          </a:p>
        </p:txBody>
      </p:sp>
      <p:pic>
        <p:nvPicPr>
          <p:cNvPr id="7" name="Imagen 6" descr="Imagen que contiene texto&#10;&#10;Descripción generada automáticamente">
            <a:extLst>
              <a:ext uri="{FF2B5EF4-FFF2-40B4-BE49-F238E27FC236}">
                <a16:creationId xmlns:a16="http://schemas.microsoft.com/office/drawing/2014/main" id="{6267BF90-D4C4-486E-99DB-F38D8248B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646" y="6076959"/>
            <a:ext cx="1115354" cy="781031"/>
          </a:xfrm>
          <a:prstGeom prst="rect">
            <a:avLst/>
          </a:prstGeom>
        </p:spPr>
      </p:pic>
      <p:sp>
        <p:nvSpPr>
          <p:cNvPr id="5" name="CuadroTexto 4">
            <a:extLst>
              <a:ext uri="{FF2B5EF4-FFF2-40B4-BE49-F238E27FC236}">
                <a16:creationId xmlns:a16="http://schemas.microsoft.com/office/drawing/2014/main" id="{B5E6A241-3B16-4794-8AE0-EBD9FAA15C7A}"/>
              </a:ext>
            </a:extLst>
          </p:cNvPr>
          <p:cNvSpPr txBox="1"/>
          <p:nvPr/>
        </p:nvSpPr>
        <p:spPr>
          <a:xfrm>
            <a:off x="232018" y="368952"/>
            <a:ext cx="6956574" cy="6401753"/>
          </a:xfrm>
          <a:prstGeom prst="rect">
            <a:avLst/>
          </a:prstGeom>
          <a:solidFill>
            <a:schemeClr val="bg1">
              <a:alpha val="85000"/>
            </a:schemeClr>
          </a:solidFill>
        </p:spPr>
        <p:txBody>
          <a:bodyPr wrap="square" rtlCol="0">
            <a:spAutoFit/>
          </a:bodyPr>
          <a:lstStyle/>
          <a:p>
            <a:r>
              <a:rPr lang="en-GB" dirty="0"/>
              <a:t>European Union-Producer’s Organizations</a:t>
            </a:r>
            <a:r>
              <a:rPr lang="en-GB" dirty="0">
                <a:sym typeface="Wingdings" panose="05000000000000000000" pitchFamily="2" charset="2"/>
              </a:rPr>
              <a:t>: </a:t>
            </a:r>
          </a:p>
          <a:p>
            <a:endParaRPr lang="en-GB" dirty="0">
              <a:sym typeface="Wingdings" panose="05000000000000000000" pitchFamily="2" charset="2"/>
            </a:endParaRPr>
          </a:p>
          <a:p>
            <a:pPr marL="285750" indent="-285750">
              <a:buFont typeface="Wingdings" panose="05000000000000000000" pitchFamily="2" charset="2"/>
              <a:buChar char="Ø"/>
            </a:pPr>
            <a:r>
              <a:rPr lang="en-US" dirty="0"/>
              <a:t>APROMAR &gt; Ministry of Agriculture, Fisheries and food:</a:t>
            </a:r>
          </a:p>
          <a:p>
            <a:endParaRPr lang="en-US" dirty="0"/>
          </a:p>
          <a:p>
            <a:endParaRPr lang="en-US" dirty="0"/>
          </a:p>
          <a:p>
            <a:r>
              <a:rPr lang="en-US" dirty="0"/>
              <a:t>     </a:t>
            </a:r>
            <a:r>
              <a:rPr lang="en-US" sz="2000" b="1" dirty="0"/>
              <a:t>Production and Marketing Plan for the next 2 or 3 year</a:t>
            </a:r>
          </a:p>
          <a:p>
            <a:endParaRPr lang="en-US" sz="2000" b="1" dirty="0"/>
          </a:p>
          <a:p>
            <a:endParaRPr lang="en-US" sz="2000" b="1" dirty="0"/>
          </a:p>
          <a:p>
            <a:pPr indent="1519238"/>
            <a:r>
              <a:rPr lang="en-US" sz="2000" b="1" dirty="0"/>
              <a:t> 11 Strategic Lines = Measures</a:t>
            </a:r>
          </a:p>
          <a:p>
            <a:pPr indent="1519238"/>
            <a:endParaRPr lang="en-US" sz="1050" b="1" dirty="0"/>
          </a:p>
          <a:p>
            <a:pPr marL="633413" indent="350838">
              <a:buAutoNum type="arabicPeriod"/>
            </a:pPr>
            <a:r>
              <a:rPr lang="en-US" sz="2000" dirty="0"/>
              <a:t>Innovation</a:t>
            </a:r>
          </a:p>
          <a:p>
            <a:pPr marL="633413" indent="350838">
              <a:buAutoNum type="arabicPeriod"/>
            </a:pPr>
            <a:r>
              <a:rPr lang="en-US" sz="2000" dirty="0"/>
              <a:t>Fish health and Fish Welfare</a:t>
            </a:r>
          </a:p>
          <a:p>
            <a:pPr marL="633413" indent="350838">
              <a:buAutoNum type="arabicPeriod"/>
            </a:pPr>
            <a:r>
              <a:rPr lang="en-US" sz="2000" dirty="0"/>
              <a:t>Feeds</a:t>
            </a:r>
          </a:p>
          <a:p>
            <a:pPr marL="633413" indent="350838">
              <a:buAutoNum type="arabicPeriod"/>
            </a:pPr>
            <a:r>
              <a:rPr lang="en-US" sz="2000" dirty="0"/>
              <a:t>Collective Bran “Crianza de </a:t>
            </a:r>
            <a:r>
              <a:rPr lang="en-US" sz="2000" dirty="0" err="1"/>
              <a:t>Nuestros</a:t>
            </a:r>
            <a:r>
              <a:rPr lang="en-US" sz="2000" dirty="0"/>
              <a:t> Mares”</a:t>
            </a:r>
          </a:p>
          <a:p>
            <a:pPr marL="633413" indent="350838">
              <a:buAutoNum type="arabicPeriod"/>
            </a:pPr>
            <a:r>
              <a:rPr lang="en-US" sz="2000" dirty="0"/>
              <a:t>Markets and Trade</a:t>
            </a:r>
          </a:p>
          <a:p>
            <a:pPr marL="633413" indent="350838">
              <a:buAutoNum type="arabicPeriod"/>
            </a:pPr>
            <a:r>
              <a:rPr lang="en-US" sz="2000" dirty="0"/>
              <a:t>Training</a:t>
            </a:r>
          </a:p>
          <a:p>
            <a:pPr marL="633413" indent="350838">
              <a:buAutoNum type="arabicPeriod"/>
            </a:pPr>
            <a:r>
              <a:rPr lang="en-US" sz="2000" dirty="0"/>
              <a:t>Economic Sustainability</a:t>
            </a:r>
          </a:p>
          <a:p>
            <a:pPr marL="633413" indent="350838">
              <a:buAutoNum type="arabicPeriod"/>
            </a:pPr>
            <a:r>
              <a:rPr lang="en-US" sz="2000" dirty="0"/>
              <a:t>International relations</a:t>
            </a:r>
          </a:p>
          <a:p>
            <a:pPr marL="633413" indent="350838">
              <a:buAutoNum type="arabicPeriod"/>
            </a:pPr>
            <a:r>
              <a:rPr lang="en-US" sz="2000" dirty="0" err="1"/>
              <a:t>Labour</a:t>
            </a:r>
            <a:r>
              <a:rPr lang="en-US" sz="2000" dirty="0"/>
              <a:t> Relations</a:t>
            </a:r>
          </a:p>
          <a:p>
            <a:pPr marL="633413" indent="350838">
              <a:buAutoNum type="arabicPeriod"/>
            </a:pPr>
            <a:r>
              <a:rPr lang="en-US" sz="2000" dirty="0"/>
              <a:t>Communication</a:t>
            </a:r>
          </a:p>
          <a:p>
            <a:pPr marL="633413" indent="350838">
              <a:buAutoNum type="arabicPeriod"/>
            </a:pPr>
            <a:r>
              <a:rPr lang="en-US" sz="2000" dirty="0"/>
              <a:t>Promotion</a:t>
            </a:r>
          </a:p>
        </p:txBody>
      </p:sp>
      <p:sp>
        <p:nvSpPr>
          <p:cNvPr id="3" name="Flecha: hacia abajo 2">
            <a:extLst>
              <a:ext uri="{FF2B5EF4-FFF2-40B4-BE49-F238E27FC236}">
                <a16:creationId xmlns:a16="http://schemas.microsoft.com/office/drawing/2014/main" id="{712FF331-19CB-4922-9C46-1B4F49376037}"/>
              </a:ext>
            </a:extLst>
          </p:cNvPr>
          <p:cNvSpPr/>
          <p:nvPr/>
        </p:nvSpPr>
        <p:spPr>
          <a:xfrm>
            <a:off x="3277772" y="1350498"/>
            <a:ext cx="309490" cy="365760"/>
          </a:xfrm>
          <a:prstGeom prst="downArrow">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b="1">
              <a:ln w="22225">
                <a:solidFill>
                  <a:schemeClr val="accent2"/>
                </a:solidFill>
                <a:prstDash val="solid"/>
              </a:ln>
              <a:solidFill>
                <a:schemeClr val="accent2">
                  <a:lumMod val="40000"/>
                  <a:lumOff val="60000"/>
                </a:schemeClr>
              </a:solidFill>
            </a:endParaRPr>
          </a:p>
        </p:txBody>
      </p:sp>
      <p:pic>
        <p:nvPicPr>
          <p:cNvPr id="9" name="Imagen 8">
            <a:extLst>
              <a:ext uri="{FF2B5EF4-FFF2-40B4-BE49-F238E27FC236}">
                <a16:creationId xmlns:a16="http://schemas.microsoft.com/office/drawing/2014/main" id="{BA979C82-84C0-4938-9DC3-92631A323ED7}"/>
              </a:ext>
            </a:extLst>
          </p:cNvPr>
          <p:cNvPicPr>
            <a:picLocks noChangeAspect="1"/>
          </p:cNvPicPr>
          <p:nvPr/>
        </p:nvPicPr>
        <p:blipFill rotWithShape="1">
          <a:blip r:embed="rId4"/>
          <a:srcRect t="4056"/>
          <a:stretch/>
        </p:blipFill>
        <p:spPr>
          <a:xfrm>
            <a:off x="7620923" y="1350498"/>
            <a:ext cx="4039196" cy="4528185"/>
          </a:xfrm>
          <a:prstGeom prst="rect">
            <a:avLst/>
          </a:prstGeom>
        </p:spPr>
      </p:pic>
      <p:sp>
        <p:nvSpPr>
          <p:cNvPr id="15" name="Flecha: hacia abajo 14">
            <a:extLst>
              <a:ext uri="{FF2B5EF4-FFF2-40B4-BE49-F238E27FC236}">
                <a16:creationId xmlns:a16="http://schemas.microsoft.com/office/drawing/2014/main" id="{DCB5D5C8-6A48-4AF9-8BD7-5A8928768C1B}"/>
              </a:ext>
            </a:extLst>
          </p:cNvPr>
          <p:cNvSpPr/>
          <p:nvPr/>
        </p:nvSpPr>
        <p:spPr>
          <a:xfrm>
            <a:off x="3277772" y="2171738"/>
            <a:ext cx="309490" cy="365760"/>
          </a:xfrm>
          <a:prstGeom prst="downArrow">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b="1">
              <a:ln w="22225">
                <a:solidFill>
                  <a:schemeClr val="accent2"/>
                </a:solidFill>
                <a:prstDash val="solid"/>
              </a:ln>
              <a:solidFill>
                <a:schemeClr val="accent2">
                  <a:lumMod val="40000"/>
                  <a:lumOff val="60000"/>
                </a:schemeClr>
              </a:solidFill>
            </a:endParaRPr>
          </a:p>
        </p:txBody>
      </p:sp>
      <p:pic>
        <p:nvPicPr>
          <p:cNvPr id="11" name="Imagen 10">
            <a:extLst>
              <a:ext uri="{FF2B5EF4-FFF2-40B4-BE49-F238E27FC236}">
                <a16:creationId xmlns:a16="http://schemas.microsoft.com/office/drawing/2014/main" id="{676D0764-FEE0-4914-AAE1-4DEF20623337}"/>
              </a:ext>
            </a:extLst>
          </p:cNvPr>
          <p:cNvPicPr>
            <a:picLocks noChangeAspect="1"/>
          </p:cNvPicPr>
          <p:nvPr/>
        </p:nvPicPr>
        <p:blipFill rotWithShape="1">
          <a:blip r:embed="rId5"/>
          <a:srcRect b="6821"/>
          <a:stretch/>
        </p:blipFill>
        <p:spPr>
          <a:xfrm>
            <a:off x="876473" y="1349897"/>
            <a:ext cx="2071517" cy="366361"/>
          </a:xfrm>
          <a:prstGeom prst="rect">
            <a:avLst/>
          </a:prstGeom>
        </p:spPr>
      </p:pic>
    </p:spTree>
    <p:extLst>
      <p:ext uri="{BB962C8B-B14F-4D97-AF65-F5344CB8AC3E}">
        <p14:creationId xmlns:p14="http://schemas.microsoft.com/office/powerpoint/2010/main" val="281588790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755</TotalTime>
  <Words>3091</Words>
  <Application>Microsoft Office PowerPoint</Application>
  <PresentationFormat>Geniş ekran</PresentationFormat>
  <Paragraphs>477</Paragraphs>
  <Slides>33</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33</vt:i4>
      </vt:variant>
    </vt:vector>
  </HeadingPairs>
  <TitlesOfParts>
    <vt:vector size="40" baseType="lpstr">
      <vt:lpstr>Apple Garamond</vt:lpstr>
      <vt:lpstr>Arial</vt:lpstr>
      <vt:lpstr>Calibri</vt:lpstr>
      <vt:lpstr>Calibri Light</vt:lpstr>
      <vt:lpstr>Verdana</vt:lpstr>
      <vt:lpstr>Wingdings</vt:lpstr>
      <vt:lpstr>Tema de Office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Garazi Rodriguez Valle</dc:creator>
  <cp:lastModifiedBy>Hayri Deniz</cp:lastModifiedBy>
  <cp:revision>88</cp:revision>
  <dcterms:created xsi:type="dcterms:W3CDTF">2019-09-24T09:17:09Z</dcterms:created>
  <dcterms:modified xsi:type="dcterms:W3CDTF">2019-12-15T13:05:02Z</dcterms:modified>
</cp:coreProperties>
</file>